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 id="2147483652" r:id="rId3"/>
  </p:sldMasterIdLst>
  <p:notesMasterIdLst>
    <p:notesMasterId r:id="rId28"/>
  </p:notesMasterIdLst>
  <p:sldIdLst>
    <p:sldId id="256" r:id="rId4"/>
    <p:sldId id="257" r:id="rId5"/>
    <p:sldId id="258"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8" r:id="rId21"/>
    <p:sldId id="277" r:id="rId22"/>
    <p:sldId id="279" r:id="rId23"/>
    <p:sldId id="270" r:id="rId24"/>
    <p:sldId id="280" r:id="rId25"/>
    <p:sldId id="282" r:id="rId26"/>
    <p:sldId id="281" r:id="rId27"/>
  </p:sldIdLst>
  <p:sldSz cx="9144000" cy="6858000" type="screen4x3"/>
  <p:notesSz cx="6858000" cy="91440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49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112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1126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149EB137-7A3E-47B4-9398-9EED26AB488B}" type="slidenum">
              <a:rPr lang="en-US" altLang="en-US"/>
              <a:pPr/>
              <a:t>‹#›</a:t>
            </a:fld>
            <a:endParaRPr lang="en-US" altLang="en-US"/>
          </a:p>
        </p:txBody>
      </p:sp>
    </p:spTree>
    <p:extLst>
      <p:ext uri="{BB962C8B-B14F-4D97-AF65-F5344CB8AC3E}">
        <p14:creationId xmlns:p14="http://schemas.microsoft.com/office/powerpoint/2010/main" val="299783444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533400" y="1905000"/>
            <a:ext cx="8610600" cy="3886200"/>
            <a:chOff x="336" y="1200"/>
            <a:chExt cx="5424" cy="2448"/>
          </a:xfrm>
        </p:grpSpPr>
        <p:sp>
          <p:nvSpPr>
            <p:cNvPr id="5123" name="AutoShape 3"/>
            <p:cNvSpPr>
              <a:spLocks noChangeArrowheads="1"/>
            </p:cNvSpPr>
            <p:nvPr userDrawn="1"/>
          </p:nvSpPr>
          <p:spPr bwMode="auto">
            <a:xfrm>
              <a:off x="336" y="1200"/>
              <a:ext cx="5280" cy="2448"/>
            </a:xfrm>
            <a:prstGeom prst="roundRect">
              <a:avLst>
                <a:gd name="adj" fmla="val 16667"/>
              </a:avLst>
            </a:prstGeom>
            <a:solidFill>
              <a:srgbClr val="1A75CF"/>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4" name="Rectangle 4"/>
            <p:cNvSpPr>
              <a:spLocks noChangeArrowheads="1"/>
            </p:cNvSpPr>
            <p:nvPr userDrawn="1"/>
          </p:nvSpPr>
          <p:spPr bwMode="auto">
            <a:xfrm>
              <a:off x="5136" y="1200"/>
              <a:ext cx="624" cy="2448"/>
            </a:xfrm>
            <a:prstGeom prst="rect">
              <a:avLst/>
            </a:prstGeom>
            <a:solidFill>
              <a:srgbClr val="1A75C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25" name="Rectangle 5"/>
          <p:cNvSpPr>
            <a:spLocks noGrp="1" noChangeArrowheads="1"/>
          </p:cNvSpPr>
          <p:nvPr>
            <p:ph type="ctrTitle"/>
          </p:nvPr>
        </p:nvSpPr>
        <p:spPr>
          <a:xfrm>
            <a:off x="914400" y="2130425"/>
            <a:ext cx="8001000" cy="1470025"/>
          </a:xfrm>
        </p:spPr>
        <p:txBody>
          <a:bodyPr/>
          <a:lstStyle>
            <a:lvl1pPr>
              <a:defRPr>
                <a:solidFill>
                  <a:schemeClr val="bg1"/>
                </a:solidFill>
              </a:defRPr>
            </a:lvl1pPr>
          </a:lstStyle>
          <a:p>
            <a:pPr lvl="0"/>
            <a:r>
              <a:rPr lang="en-US" altLang="en-US" noProof="0" smtClean="0"/>
              <a:t>Click to edit Master title style</a:t>
            </a:r>
          </a:p>
        </p:txBody>
      </p:sp>
      <p:sp>
        <p:nvSpPr>
          <p:cNvPr id="5126" name="Rectangle 6"/>
          <p:cNvSpPr>
            <a:spLocks noGrp="1" noChangeArrowheads="1"/>
          </p:cNvSpPr>
          <p:nvPr>
            <p:ph type="subTitle" idx="1"/>
          </p:nvPr>
        </p:nvSpPr>
        <p:spPr>
          <a:xfrm>
            <a:off x="914400" y="3733800"/>
            <a:ext cx="8001000" cy="1905000"/>
          </a:xfrm>
        </p:spPr>
        <p:txBody>
          <a:bodyPr/>
          <a:lstStyle>
            <a:lvl1pPr marL="0" indent="0">
              <a:buFontTx/>
              <a:buNone/>
              <a:defRPr sz="2800">
                <a:solidFill>
                  <a:schemeClr val="accent2"/>
                </a:solidFill>
              </a:defRPr>
            </a:lvl1pPr>
          </a:lstStyle>
          <a:p>
            <a:pPr lvl="0"/>
            <a:r>
              <a:rPr lang="en-US" altLang="en-US" noProof="0" smtClean="0"/>
              <a:t>Click to edit Master subtitle style</a:t>
            </a:r>
          </a:p>
        </p:txBody>
      </p:sp>
      <p:sp>
        <p:nvSpPr>
          <p:cNvPr id="5127" name="Rectangle 7"/>
          <p:cNvSpPr>
            <a:spLocks noGrp="1" noChangeArrowheads="1"/>
          </p:cNvSpPr>
          <p:nvPr>
            <p:ph type="dt" sz="half" idx="2"/>
          </p:nvPr>
        </p:nvSpPr>
        <p:spPr>
          <a:xfrm>
            <a:off x="4343400" y="6480175"/>
            <a:ext cx="1828800" cy="301625"/>
          </a:xfrm>
        </p:spPr>
        <p:txBody>
          <a:bodyPr/>
          <a:lstStyle>
            <a:lvl1pPr>
              <a:defRPr>
                <a:solidFill>
                  <a:schemeClr val="tx1"/>
                </a:solidFill>
              </a:defRPr>
            </a:lvl1pPr>
          </a:lstStyle>
          <a:p>
            <a:r>
              <a:rPr lang="en-US" altLang="en-US" smtClean="0"/>
              <a:t>04/24/2014</a:t>
            </a:r>
            <a:endParaRPr lang="en-US" altLang="en-US"/>
          </a:p>
        </p:txBody>
      </p:sp>
      <p:sp>
        <p:nvSpPr>
          <p:cNvPr id="5128" name="Rectangle 8"/>
          <p:cNvSpPr>
            <a:spLocks noGrp="1" noChangeArrowheads="1"/>
          </p:cNvSpPr>
          <p:nvPr>
            <p:ph type="ftr" sz="quarter" idx="3"/>
          </p:nvPr>
        </p:nvSpPr>
        <p:spPr>
          <a:xfrm>
            <a:off x="304800" y="6480175"/>
            <a:ext cx="3656013" cy="301625"/>
          </a:xfrm>
        </p:spPr>
        <p:txBody>
          <a:bodyPr/>
          <a:lstStyle>
            <a:lvl1pPr>
              <a:defRPr>
                <a:solidFill>
                  <a:schemeClr val="tx1"/>
                </a:solidFill>
              </a:defRPr>
            </a:lvl1pPr>
          </a:lstStyle>
          <a:p>
            <a:r>
              <a:rPr lang="en-US" altLang="en-US" smtClean="0"/>
              <a:t>April 2014 Chapter Meeting</a:t>
            </a:r>
            <a:endParaRPr lang="en-US" altLang="en-US"/>
          </a:p>
        </p:txBody>
      </p:sp>
      <p:sp>
        <p:nvSpPr>
          <p:cNvPr id="5129" name="Rectangle 9"/>
          <p:cNvSpPr>
            <a:spLocks noGrp="1" noChangeArrowheads="1"/>
          </p:cNvSpPr>
          <p:nvPr>
            <p:ph type="sldNum" sz="quarter" idx="4"/>
          </p:nvPr>
        </p:nvSpPr>
        <p:spPr>
          <a:xfrm>
            <a:off x="8305800" y="6480175"/>
            <a:ext cx="685800" cy="301625"/>
          </a:xfrm>
        </p:spPr>
        <p:txBody>
          <a:bodyPr/>
          <a:lstStyle>
            <a:lvl1pPr algn="r">
              <a:defRPr>
                <a:solidFill>
                  <a:schemeClr val="tx1"/>
                </a:solidFill>
              </a:defRPr>
            </a:lvl1pPr>
          </a:lstStyle>
          <a:p>
            <a:fld id="{10D3BD22-C659-4F57-B329-00182F66FA2B}" type="slidenum">
              <a:rPr lang="en-US" altLang="en-US"/>
              <a:pPr/>
              <a:t>‹#›</a:t>
            </a:fld>
            <a:endParaRPr lang="en-US" altLang="en-US"/>
          </a:p>
        </p:txBody>
      </p:sp>
      <p:pic>
        <p:nvPicPr>
          <p:cNvPr id="5130" name="Picture 10" descr="nwaRLUG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52400"/>
            <a:ext cx="2989263" cy="12811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04/24/2014</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April 2014 Chapter Meeting</a:t>
            </a:r>
            <a:endParaRPr lang="en-US" altLang="en-US"/>
          </a:p>
        </p:txBody>
      </p:sp>
      <p:sp>
        <p:nvSpPr>
          <p:cNvPr id="6" name="Slide Number Placeholder 5"/>
          <p:cNvSpPr>
            <a:spLocks noGrp="1"/>
          </p:cNvSpPr>
          <p:nvPr>
            <p:ph type="sldNum" sz="quarter" idx="12"/>
          </p:nvPr>
        </p:nvSpPr>
        <p:spPr/>
        <p:txBody>
          <a:bodyPr/>
          <a:lstStyle>
            <a:lvl1pPr>
              <a:defRPr/>
            </a:lvl1pPr>
          </a:lstStyle>
          <a:p>
            <a:fld id="{CDEBF71E-80E3-4F3A-A0FE-36D4AAA51802}" type="slidenum">
              <a:rPr lang="en-US" altLang="en-US"/>
              <a:pPr/>
              <a:t>‹#›</a:t>
            </a:fld>
            <a:endParaRPr lang="en-US" altLang="en-US"/>
          </a:p>
        </p:txBody>
      </p:sp>
    </p:spTree>
    <p:extLst>
      <p:ext uri="{BB962C8B-B14F-4D97-AF65-F5344CB8AC3E}">
        <p14:creationId xmlns:p14="http://schemas.microsoft.com/office/powerpoint/2010/main" val="1193559025"/>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04/24/2014</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April 2014 Chapter Meeting</a:t>
            </a:r>
            <a:endParaRPr lang="en-US" altLang="en-US"/>
          </a:p>
        </p:txBody>
      </p:sp>
      <p:sp>
        <p:nvSpPr>
          <p:cNvPr id="6" name="Slide Number Placeholder 5"/>
          <p:cNvSpPr>
            <a:spLocks noGrp="1"/>
          </p:cNvSpPr>
          <p:nvPr>
            <p:ph type="sldNum" sz="quarter" idx="12"/>
          </p:nvPr>
        </p:nvSpPr>
        <p:spPr/>
        <p:txBody>
          <a:bodyPr/>
          <a:lstStyle>
            <a:lvl1pPr>
              <a:defRPr/>
            </a:lvl1pPr>
          </a:lstStyle>
          <a:p>
            <a:fld id="{C29CA719-329A-480C-8491-C790595EB207}" type="slidenum">
              <a:rPr lang="en-US" altLang="en-US"/>
              <a:pPr/>
              <a:t>‹#›</a:t>
            </a:fld>
            <a:endParaRPr lang="en-US" altLang="en-US"/>
          </a:p>
        </p:txBody>
      </p:sp>
    </p:spTree>
    <p:extLst>
      <p:ext uri="{BB962C8B-B14F-4D97-AF65-F5344CB8AC3E}">
        <p14:creationId xmlns:p14="http://schemas.microsoft.com/office/powerpoint/2010/main" val="897525114"/>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147059956"/>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32226467"/>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79590228"/>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94504889"/>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7542463"/>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712139039"/>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651536"/>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03382711"/>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04/24/2014</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April 2014 Chapter Meeting</a:t>
            </a:r>
            <a:endParaRPr lang="en-US" altLang="en-US"/>
          </a:p>
        </p:txBody>
      </p:sp>
      <p:sp>
        <p:nvSpPr>
          <p:cNvPr id="6" name="Slide Number Placeholder 5"/>
          <p:cNvSpPr>
            <a:spLocks noGrp="1"/>
          </p:cNvSpPr>
          <p:nvPr>
            <p:ph type="sldNum" sz="quarter" idx="12"/>
          </p:nvPr>
        </p:nvSpPr>
        <p:spPr/>
        <p:txBody>
          <a:bodyPr/>
          <a:lstStyle>
            <a:lvl1pPr>
              <a:defRPr/>
            </a:lvl1pPr>
          </a:lstStyle>
          <a:p>
            <a:fld id="{1CB17867-9B76-40A3-B77E-D72AAFCEDEB3}" type="slidenum">
              <a:rPr lang="en-US" altLang="en-US"/>
              <a:pPr/>
              <a:t>‹#›</a:t>
            </a:fld>
            <a:endParaRPr lang="en-US" altLang="en-US"/>
          </a:p>
        </p:txBody>
      </p:sp>
    </p:spTree>
    <p:extLst>
      <p:ext uri="{BB962C8B-B14F-4D97-AF65-F5344CB8AC3E}">
        <p14:creationId xmlns:p14="http://schemas.microsoft.com/office/powerpoint/2010/main" val="978025435"/>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77155772"/>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73939020"/>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07320728"/>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smtClean="0"/>
              <a:t>04/24/2014</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April 2014 Chapter Meeting</a:t>
            </a:r>
            <a:endParaRPr lang="en-US" altLang="en-US"/>
          </a:p>
        </p:txBody>
      </p:sp>
      <p:sp>
        <p:nvSpPr>
          <p:cNvPr id="6" name="Slide Number Placeholder 5"/>
          <p:cNvSpPr>
            <a:spLocks noGrp="1"/>
          </p:cNvSpPr>
          <p:nvPr>
            <p:ph type="sldNum" sz="quarter" idx="12"/>
          </p:nvPr>
        </p:nvSpPr>
        <p:spPr/>
        <p:txBody>
          <a:bodyPr/>
          <a:lstStyle>
            <a:lvl1pPr>
              <a:defRPr/>
            </a:lvl1pPr>
          </a:lstStyle>
          <a:p>
            <a:fld id="{F89EF656-AAF5-45CB-8EBD-90C41F424D8C}" type="slidenum">
              <a:rPr lang="en-US" altLang="en-US"/>
              <a:pPr/>
              <a:t>‹#›</a:t>
            </a:fld>
            <a:endParaRPr lang="en-US" altLang="en-US"/>
          </a:p>
        </p:txBody>
      </p:sp>
    </p:spTree>
    <p:extLst>
      <p:ext uri="{BB962C8B-B14F-4D97-AF65-F5344CB8AC3E}">
        <p14:creationId xmlns:p14="http://schemas.microsoft.com/office/powerpoint/2010/main" val="3117905372"/>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04/24/2014</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April 2014 Chapter Meeting</a:t>
            </a:r>
            <a:endParaRPr lang="en-US" altLang="en-US"/>
          </a:p>
        </p:txBody>
      </p:sp>
      <p:sp>
        <p:nvSpPr>
          <p:cNvPr id="6" name="Slide Number Placeholder 5"/>
          <p:cNvSpPr>
            <a:spLocks noGrp="1"/>
          </p:cNvSpPr>
          <p:nvPr>
            <p:ph type="sldNum" sz="quarter" idx="12"/>
          </p:nvPr>
        </p:nvSpPr>
        <p:spPr/>
        <p:txBody>
          <a:bodyPr/>
          <a:lstStyle>
            <a:lvl1pPr>
              <a:defRPr/>
            </a:lvl1pPr>
          </a:lstStyle>
          <a:p>
            <a:fld id="{0B615022-5A15-4851-AEBE-2A483FBB4ADF}" type="slidenum">
              <a:rPr lang="en-US" altLang="en-US"/>
              <a:pPr/>
              <a:t>‹#›</a:t>
            </a:fld>
            <a:endParaRPr lang="en-US" altLang="en-US"/>
          </a:p>
        </p:txBody>
      </p:sp>
    </p:spTree>
    <p:extLst>
      <p:ext uri="{BB962C8B-B14F-4D97-AF65-F5344CB8AC3E}">
        <p14:creationId xmlns:p14="http://schemas.microsoft.com/office/powerpoint/2010/main" val="2442017112"/>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smtClean="0"/>
              <a:t>04/24/2014</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April 2014 Chapter Meeting</a:t>
            </a:r>
            <a:endParaRPr lang="en-US" altLang="en-US"/>
          </a:p>
        </p:txBody>
      </p:sp>
      <p:sp>
        <p:nvSpPr>
          <p:cNvPr id="6" name="Slide Number Placeholder 5"/>
          <p:cNvSpPr>
            <a:spLocks noGrp="1"/>
          </p:cNvSpPr>
          <p:nvPr>
            <p:ph type="sldNum" sz="quarter" idx="12"/>
          </p:nvPr>
        </p:nvSpPr>
        <p:spPr/>
        <p:txBody>
          <a:bodyPr/>
          <a:lstStyle>
            <a:lvl1pPr>
              <a:defRPr/>
            </a:lvl1pPr>
          </a:lstStyle>
          <a:p>
            <a:fld id="{FC07F16A-9EA4-4B47-BC17-50638F954CCA}" type="slidenum">
              <a:rPr lang="en-US" altLang="en-US"/>
              <a:pPr/>
              <a:t>‹#›</a:t>
            </a:fld>
            <a:endParaRPr lang="en-US" altLang="en-US"/>
          </a:p>
        </p:txBody>
      </p:sp>
    </p:spTree>
    <p:extLst>
      <p:ext uri="{BB962C8B-B14F-4D97-AF65-F5344CB8AC3E}">
        <p14:creationId xmlns:p14="http://schemas.microsoft.com/office/powerpoint/2010/main" val="3917935819"/>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smtClean="0"/>
              <a:t>04/24/2014</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April 2014 Chapter Meeting</a:t>
            </a:r>
            <a:endParaRPr lang="en-US" altLang="en-US"/>
          </a:p>
        </p:txBody>
      </p:sp>
      <p:sp>
        <p:nvSpPr>
          <p:cNvPr id="7" name="Slide Number Placeholder 6"/>
          <p:cNvSpPr>
            <a:spLocks noGrp="1"/>
          </p:cNvSpPr>
          <p:nvPr>
            <p:ph type="sldNum" sz="quarter" idx="12"/>
          </p:nvPr>
        </p:nvSpPr>
        <p:spPr/>
        <p:txBody>
          <a:bodyPr/>
          <a:lstStyle>
            <a:lvl1pPr>
              <a:defRPr/>
            </a:lvl1pPr>
          </a:lstStyle>
          <a:p>
            <a:fld id="{5B137ACC-982A-450A-82A6-9FB405310140}" type="slidenum">
              <a:rPr lang="en-US" altLang="en-US"/>
              <a:pPr/>
              <a:t>‹#›</a:t>
            </a:fld>
            <a:endParaRPr lang="en-US" altLang="en-US"/>
          </a:p>
        </p:txBody>
      </p:sp>
    </p:spTree>
    <p:extLst>
      <p:ext uri="{BB962C8B-B14F-4D97-AF65-F5344CB8AC3E}">
        <p14:creationId xmlns:p14="http://schemas.microsoft.com/office/powerpoint/2010/main" val="3852680551"/>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smtClean="0"/>
              <a:t>04/24/2014</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smtClean="0"/>
              <a:t>April 2014 Chapter Meeting</a:t>
            </a:r>
            <a:endParaRPr lang="en-US" altLang="en-US"/>
          </a:p>
        </p:txBody>
      </p:sp>
      <p:sp>
        <p:nvSpPr>
          <p:cNvPr id="9" name="Slide Number Placeholder 8"/>
          <p:cNvSpPr>
            <a:spLocks noGrp="1"/>
          </p:cNvSpPr>
          <p:nvPr>
            <p:ph type="sldNum" sz="quarter" idx="12"/>
          </p:nvPr>
        </p:nvSpPr>
        <p:spPr/>
        <p:txBody>
          <a:bodyPr/>
          <a:lstStyle>
            <a:lvl1pPr>
              <a:defRPr/>
            </a:lvl1pPr>
          </a:lstStyle>
          <a:p>
            <a:fld id="{E8AA96FD-5197-4C64-80FB-8718B80030B0}" type="slidenum">
              <a:rPr lang="en-US" altLang="en-US"/>
              <a:pPr/>
              <a:t>‹#›</a:t>
            </a:fld>
            <a:endParaRPr lang="en-US" altLang="en-US"/>
          </a:p>
        </p:txBody>
      </p:sp>
    </p:spTree>
    <p:extLst>
      <p:ext uri="{BB962C8B-B14F-4D97-AF65-F5344CB8AC3E}">
        <p14:creationId xmlns:p14="http://schemas.microsoft.com/office/powerpoint/2010/main" val="1453017029"/>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smtClean="0"/>
              <a:t>04/24/2014</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smtClean="0"/>
              <a:t>April 2014 Chapter Meeting</a:t>
            </a:r>
            <a:endParaRPr lang="en-US" altLang="en-US"/>
          </a:p>
        </p:txBody>
      </p:sp>
      <p:sp>
        <p:nvSpPr>
          <p:cNvPr id="5" name="Slide Number Placeholder 4"/>
          <p:cNvSpPr>
            <a:spLocks noGrp="1"/>
          </p:cNvSpPr>
          <p:nvPr>
            <p:ph type="sldNum" sz="quarter" idx="12"/>
          </p:nvPr>
        </p:nvSpPr>
        <p:spPr/>
        <p:txBody>
          <a:bodyPr/>
          <a:lstStyle>
            <a:lvl1pPr>
              <a:defRPr/>
            </a:lvl1pPr>
          </a:lstStyle>
          <a:p>
            <a:fld id="{1EE9935F-78BD-4E70-862F-EE43B986CCAF}" type="slidenum">
              <a:rPr lang="en-US" altLang="en-US"/>
              <a:pPr/>
              <a:t>‹#›</a:t>
            </a:fld>
            <a:endParaRPr lang="en-US" altLang="en-US"/>
          </a:p>
        </p:txBody>
      </p:sp>
    </p:spTree>
    <p:extLst>
      <p:ext uri="{BB962C8B-B14F-4D97-AF65-F5344CB8AC3E}">
        <p14:creationId xmlns:p14="http://schemas.microsoft.com/office/powerpoint/2010/main" val="1176166911"/>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smtClean="0"/>
              <a:t>04/24/2014</a:t>
            </a:r>
            <a:endParaRPr lang="en-US" altLang="en-US"/>
          </a:p>
        </p:txBody>
      </p:sp>
      <p:sp>
        <p:nvSpPr>
          <p:cNvPr id="3" name="Footer Placeholder 2"/>
          <p:cNvSpPr>
            <a:spLocks noGrp="1"/>
          </p:cNvSpPr>
          <p:nvPr>
            <p:ph type="ftr" sz="quarter" idx="11"/>
          </p:nvPr>
        </p:nvSpPr>
        <p:spPr/>
        <p:txBody>
          <a:bodyPr/>
          <a:lstStyle>
            <a:lvl1pPr>
              <a:defRPr/>
            </a:lvl1pPr>
          </a:lstStyle>
          <a:p>
            <a:r>
              <a:rPr lang="en-US" altLang="en-US" smtClean="0"/>
              <a:t>April 2014 Chapter Meeting</a:t>
            </a:r>
            <a:endParaRPr lang="en-US" altLang="en-US"/>
          </a:p>
        </p:txBody>
      </p:sp>
      <p:sp>
        <p:nvSpPr>
          <p:cNvPr id="4" name="Slide Number Placeholder 3"/>
          <p:cNvSpPr>
            <a:spLocks noGrp="1"/>
          </p:cNvSpPr>
          <p:nvPr>
            <p:ph type="sldNum" sz="quarter" idx="12"/>
          </p:nvPr>
        </p:nvSpPr>
        <p:spPr/>
        <p:txBody>
          <a:bodyPr/>
          <a:lstStyle>
            <a:lvl1pPr>
              <a:defRPr/>
            </a:lvl1pPr>
          </a:lstStyle>
          <a:p>
            <a:fld id="{F1EF5348-9F4C-4B48-95B1-8BB3F226F670}" type="slidenum">
              <a:rPr lang="en-US" altLang="en-US"/>
              <a:pPr/>
              <a:t>‹#›</a:t>
            </a:fld>
            <a:endParaRPr lang="en-US" altLang="en-US"/>
          </a:p>
        </p:txBody>
      </p:sp>
    </p:spTree>
    <p:extLst>
      <p:ext uri="{BB962C8B-B14F-4D97-AF65-F5344CB8AC3E}">
        <p14:creationId xmlns:p14="http://schemas.microsoft.com/office/powerpoint/2010/main" val="4260413795"/>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smtClean="0"/>
              <a:t>04/24/2014</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April 2014 Chapter Meeting</a:t>
            </a:r>
            <a:endParaRPr lang="en-US" altLang="en-US"/>
          </a:p>
        </p:txBody>
      </p:sp>
      <p:sp>
        <p:nvSpPr>
          <p:cNvPr id="6" name="Slide Number Placeholder 5"/>
          <p:cNvSpPr>
            <a:spLocks noGrp="1"/>
          </p:cNvSpPr>
          <p:nvPr>
            <p:ph type="sldNum" sz="quarter" idx="12"/>
          </p:nvPr>
        </p:nvSpPr>
        <p:spPr/>
        <p:txBody>
          <a:bodyPr/>
          <a:lstStyle>
            <a:lvl1pPr>
              <a:defRPr/>
            </a:lvl1pPr>
          </a:lstStyle>
          <a:p>
            <a:fld id="{306C523C-E0C1-4C69-8081-F8420FAA64FC}" type="slidenum">
              <a:rPr lang="en-US" altLang="en-US"/>
              <a:pPr/>
              <a:t>‹#›</a:t>
            </a:fld>
            <a:endParaRPr lang="en-US" altLang="en-US"/>
          </a:p>
        </p:txBody>
      </p:sp>
    </p:spTree>
    <p:extLst>
      <p:ext uri="{BB962C8B-B14F-4D97-AF65-F5344CB8AC3E}">
        <p14:creationId xmlns:p14="http://schemas.microsoft.com/office/powerpoint/2010/main" val="2326812421"/>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04/24/2014</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April 2014 Chapter Meeting</a:t>
            </a:r>
            <a:endParaRPr lang="en-US" altLang="en-US"/>
          </a:p>
        </p:txBody>
      </p:sp>
      <p:sp>
        <p:nvSpPr>
          <p:cNvPr id="7" name="Slide Number Placeholder 6"/>
          <p:cNvSpPr>
            <a:spLocks noGrp="1"/>
          </p:cNvSpPr>
          <p:nvPr>
            <p:ph type="sldNum" sz="quarter" idx="12"/>
          </p:nvPr>
        </p:nvSpPr>
        <p:spPr/>
        <p:txBody>
          <a:bodyPr/>
          <a:lstStyle>
            <a:lvl1pPr>
              <a:defRPr/>
            </a:lvl1pPr>
          </a:lstStyle>
          <a:p>
            <a:fld id="{7DD9722F-3E45-42F5-BB77-5FA482744482}" type="slidenum">
              <a:rPr lang="en-US" altLang="en-US"/>
              <a:pPr/>
              <a:t>‹#›</a:t>
            </a:fld>
            <a:endParaRPr lang="en-US" altLang="en-US"/>
          </a:p>
        </p:txBody>
      </p:sp>
    </p:spTree>
    <p:extLst>
      <p:ext uri="{BB962C8B-B14F-4D97-AF65-F5344CB8AC3E}">
        <p14:creationId xmlns:p14="http://schemas.microsoft.com/office/powerpoint/2010/main" val="4169054007"/>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04/24/2014</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April 2014 Chapter Meeting</a:t>
            </a:r>
            <a:endParaRPr lang="en-US" altLang="en-US"/>
          </a:p>
        </p:txBody>
      </p:sp>
      <p:sp>
        <p:nvSpPr>
          <p:cNvPr id="7" name="Slide Number Placeholder 6"/>
          <p:cNvSpPr>
            <a:spLocks noGrp="1"/>
          </p:cNvSpPr>
          <p:nvPr>
            <p:ph type="sldNum" sz="quarter" idx="12"/>
          </p:nvPr>
        </p:nvSpPr>
        <p:spPr/>
        <p:txBody>
          <a:bodyPr/>
          <a:lstStyle>
            <a:lvl1pPr>
              <a:defRPr/>
            </a:lvl1pPr>
          </a:lstStyle>
          <a:p>
            <a:fld id="{0357C505-F553-475D-851F-EF814656FC54}" type="slidenum">
              <a:rPr lang="en-US" altLang="en-US"/>
              <a:pPr/>
              <a:t>‹#›</a:t>
            </a:fld>
            <a:endParaRPr lang="en-US" altLang="en-US"/>
          </a:p>
        </p:txBody>
      </p:sp>
    </p:spTree>
    <p:extLst>
      <p:ext uri="{BB962C8B-B14F-4D97-AF65-F5344CB8AC3E}">
        <p14:creationId xmlns:p14="http://schemas.microsoft.com/office/powerpoint/2010/main" val="1256782175"/>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04/24/2014</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April 2014 Chapter Meeting</a:t>
            </a:r>
            <a:endParaRPr lang="en-US" altLang="en-US"/>
          </a:p>
        </p:txBody>
      </p:sp>
      <p:sp>
        <p:nvSpPr>
          <p:cNvPr id="6" name="Slide Number Placeholder 5"/>
          <p:cNvSpPr>
            <a:spLocks noGrp="1"/>
          </p:cNvSpPr>
          <p:nvPr>
            <p:ph type="sldNum" sz="quarter" idx="12"/>
          </p:nvPr>
        </p:nvSpPr>
        <p:spPr/>
        <p:txBody>
          <a:bodyPr/>
          <a:lstStyle>
            <a:lvl1pPr>
              <a:defRPr/>
            </a:lvl1pPr>
          </a:lstStyle>
          <a:p>
            <a:fld id="{7AAF7077-4956-46C6-BE4B-B9C09C05B737}" type="slidenum">
              <a:rPr lang="en-US" altLang="en-US"/>
              <a:pPr/>
              <a:t>‹#›</a:t>
            </a:fld>
            <a:endParaRPr lang="en-US" altLang="en-US"/>
          </a:p>
        </p:txBody>
      </p:sp>
    </p:spTree>
    <p:extLst>
      <p:ext uri="{BB962C8B-B14F-4D97-AF65-F5344CB8AC3E}">
        <p14:creationId xmlns:p14="http://schemas.microsoft.com/office/powerpoint/2010/main" val="4181351648"/>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04/24/2014</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April 2014 Chapter Meeting</a:t>
            </a:r>
            <a:endParaRPr lang="en-US" altLang="en-US"/>
          </a:p>
        </p:txBody>
      </p:sp>
      <p:sp>
        <p:nvSpPr>
          <p:cNvPr id="6" name="Slide Number Placeholder 5"/>
          <p:cNvSpPr>
            <a:spLocks noGrp="1"/>
          </p:cNvSpPr>
          <p:nvPr>
            <p:ph type="sldNum" sz="quarter" idx="12"/>
          </p:nvPr>
        </p:nvSpPr>
        <p:spPr/>
        <p:txBody>
          <a:bodyPr/>
          <a:lstStyle>
            <a:lvl1pPr>
              <a:defRPr/>
            </a:lvl1pPr>
          </a:lstStyle>
          <a:p>
            <a:fld id="{ACAE8BA5-BD08-4D9F-B366-113EC815F929}" type="slidenum">
              <a:rPr lang="en-US" altLang="en-US"/>
              <a:pPr/>
              <a:t>‹#›</a:t>
            </a:fld>
            <a:endParaRPr lang="en-US" altLang="en-US"/>
          </a:p>
        </p:txBody>
      </p:sp>
    </p:spTree>
    <p:extLst>
      <p:ext uri="{BB962C8B-B14F-4D97-AF65-F5344CB8AC3E}">
        <p14:creationId xmlns:p14="http://schemas.microsoft.com/office/powerpoint/2010/main" val="4243473580"/>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smtClean="0"/>
              <a:t>04/24/2014</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April 2014 Chapter Meeting</a:t>
            </a:r>
            <a:endParaRPr lang="en-US" altLang="en-US"/>
          </a:p>
        </p:txBody>
      </p:sp>
      <p:sp>
        <p:nvSpPr>
          <p:cNvPr id="7" name="Slide Number Placeholder 6"/>
          <p:cNvSpPr>
            <a:spLocks noGrp="1"/>
          </p:cNvSpPr>
          <p:nvPr>
            <p:ph type="sldNum" sz="quarter" idx="12"/>
          </p:nvPr>
        </p:nvSpPr>
        <p:spPr/>
        <p:txBody>
          <a:bodyPr/>
          <a:lstStyle>
            <a:lvl1pPr>
              <a:defRPr/>
            </a:lvl1pPr>
          </a:lstStyle>
          <a:p>
            <a:fld id="{62162566-314C-470D-A1CA-7457941AFE94}" type="slidenum">
              <a:rPr lang="en-US" altLang="en-US"/>
              <a:pPr/>
              <a:t>‹#›</a:t>
            </a:fld>
            <a:endParaRPr lang="en-US" altLang="en-US"/>
          </a:p>
        </p:txBody>
      </p:sp>
    </p:spTree>
    <p:extLst>
      <p:ext uri="{BB962C8B-B14F-4D97-AF65-F5344CB8AC3E}">
        <p14:creationId xmlns:p14="http://schemas.microsoft.com/office/powerpoint/2010/main" val="2330436837"/>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smtClean="0"/>
              <a:t>04/24/2014</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smtClean="0"/>
              <a:t>April 2014 Chapter Meeting</a:t>
            </a:r>
            <a:endParaRPr lang="en-US" altLang="en-US"/>
          </a:p>
        </p:txBody>
      </p:sp>
      <p:sp>
        <p:nvSpPr>
          <p:cNvPr id="9" name="Slide Number Placeholder 8"/>
          <p:cNvSpPr>
            <a:spLocks noGrp="1"/>
          </p:cNvSpPr>
          <p:nvPr>
            <p:ph type="sldNum" sz="quarter" idx="12"/>
          </p:nvPr>
        </p:nvSpPr>
        <p:spPr/>
        <p:txBody>
          <a:bodyPr/>
          <a:lstStyle>
            <a:lvl1pPr>
              <a:defRPr/>
            </a:lvl1pPr>
          </a:lstStyle>
          <a:p>
            <a:fld id="{3A635B03-5E51-45E2-966E-F325D5E0EDAC}" type="slidenum">
              <a:rPr lang="en-US" altLang="en-US"/>
              <a:pPr/>
              <a:t>‹#›</a:t>
            </a:fld>
            <a:endParaRPr lang="en-US" altLang="en-US"/>
          </a:p>
        </p:txBody>
      </p:sp>
    </p:spTree>
    <p:extLst>
      <p:ext uri="{BB962C8B-B14F-4D97-AF65-F5344CB8AC3E}">
        <p14:creationId xmlns:p14="http://schemas.microsoft.com/office/powerpoint/2010/main" val="2834462458"/>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smtClean="0"/>
              <a:t>04/24/2014</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smtClean="0"/>
              <a:t>April 2014 Chapter Meeting</a:t>
            </a:r>
            <a:endParaRPr lang="en-US" altLang="en-US"/>
          </a:p>
        </p:txBody>
      </p:sp>
      <p:sp>
        <p:nvSpPr>
          <p:cNvPr id="5" name="Slide Number Placeholder 4"/>
          <p:cNvSpPr>
            <a:spLocks noGrp="1"/>
          </p:cNvSpPr>
          <p:nvPr>
            <p:ph type="sldNum" sz="quarter" idx="12"/>
          </p:nvPr>
        </p:nvSpPr>
        <p:spPr/>
        <p:txBody>
          <a:bodyPr/>
          <a:lstStyle>
            <a:lvl1pPr>
              <a:defRPr/>
            </a:lvl1pPr>
          </a:lstStyle>
          <a:p>
            <a:fld id="{9DD6841D-D3E9-4A84-A1D6-B1993DF48216}" type="slidenum">
              <a:rPr lang="en-US" altLang="en-US"/>
              <a:pPr/>
              <a:t>‹#›</a:t>
            </a:fld>
            <a:endParaRPr lang="en-US" altLang="en-US"/>
          </a:p>
        </p:txBody>
      </p:sp>
    </p:spTree>
    <p:extLst>
      <p:ext uri="{BB962C8B-B14F-4D97-AF65-F5344CB8AC3E}">
        <p14:creationId xmlns:p14="http://schemas.microsoft.com/office/powerpoint/2010/main" val="562786520"/>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smtClean="0"/>
              <a:t>04/24/2014</a:t>
            </a:r>
            <a:endParaRPr lang="en-US" altLang="en-US"/>
          </a:p>
        </p:txBody>
      </p:sp>
      <p:sp>
        <p:nvSpPr>
          <p:cNvPr id="3" name="Footer Placeholder 2"/>
          <p:cNvSpPr>
            <a:spLocks noGrp="1"/>
          </p:cNvSpPr>
          <p:nvPr>
            <p:ph type="ftr" sz="quarter" idx="11"/>
          </p:nvPr>
        </p:nvSpPr>
        <p:spPr/>
        <p:txBody>
          <a:bodyPr/>
          <a:lstStyle>
            <a:lvl1pPr>
              <a:defRPr/>
            </a:lvl1pPr>
          </a:lstStyle>
          <a:p>
            <a:r>
              <a:rPr lang="en-US" altLang="en-US" smtClean="0"/>
              <a:t>April 2014 Chapter Meeting</a:t>
            </a:r>
            <a:endParaRPr lang="en-US" altLang="en-US"/>
          </a:p>
        </p:txBody>
      </p:sp>
      <p:sp>
        <p:nvSpPr>
          <p:cNvPr id="4" name="Slide Number Placeholder 3"/>
          <p:cNvSpPr>
            <a:spLocks noGrp="1"/>
          </p:cNvSpPr>
          <p:nvPr>
            <p:ph type="sldNum" sz="quarter" idx="12"/>
          </p:nvPr>
        </p:nvSpPr>
        <p:spPr/>
        <p:txBody>
          <a:bodyPr/>
          <a:lstStyle>
            <a:lvl1pPr>
              <a:defRPr/>
            </a:lvl1pPr>
          </a:lstStyle>
          <a:p>
            <a:fld id="{7BB99881-B2D1-4BCA-B03D-F34D2AAA3EE5}" type="slidenum">
              <a:rPr lang="en-US" altLang="en-US"/>
              <a:pPr/>
              <a:t>‹#›</a:t>
            </a:fld>
            <a:endParaRPr lang="en-US" altLang="en-US"/>
          </a:p>
        </p:txBody>
      </p:sp>
    </p:spTree>
    <p:extLst>
      <p:ext uri="{BB962C8B-B14F-4D97-AF65-F5344CB8AC3E}">
        <p14:creationId xmlns:p14="http://schemas.microsoft.com/office/powerpoint/2010/main" val="2161692137"/>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04/24/2014</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April 2014 Chapter Meeting</a:t>
            </a:r>
            <a:endParaRPr lang="en-US" altLang="en-US"/>
          </a:p>
        </p:txBody>
      </p:sp>
      <p:sp>
        <p:nvSpPr>
          <p:cNvPr id="7" name="Slide Number Placeholder 6"/>
          <p:cNvSpPr>
            <a:spLocks noGrp="1"/>
          </p:cNvSpPr>
          <p:nvPr>
            <p:ph type="sldNum" sz="quarter" idx="12"/>
          </p:nvPr>
        </p:nvSpPr>
        <p:spPr/>
        <p:txBody>
          <a:bodyPr/>
          <a:lstStyle>
            <a:lvl1pPr>
              <a:defRPr/>
            </a:lvl1pPr>
          </a:lstStyle>
          <a:p>
            <a:fld id="{C86D4670-A1B0-4AF4-A542-4501F01E6A52}" type="slidenum">
              <a:rPr lang="en-US" altLang="en-US"/>
              <a:pPr/>
              <a:t>‹#›</a:t>
            </a:fld>
            <a:endParaRPr lang="en-US" altLang="en-US"/>
          </a:p>
        </p:txBody>
      </p:sp>
    </p:spTree>
    <p:extLst>
      <p:ext uri="{BB962C8B-B14F-4D97-AF65-F5344CB8AC3E}">
        <p14:creationId xmlns:p14="http://schemas.microsoft.com/office/powerpoint/2010/main" val="314590690"/>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04/24/2014</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April 2014 Chapter Meeting</a:t>
            </a:r>
            <a:endParaRPr lang="en-US" altLang="en-US"/>
          </a:p>
        </p:txBody>
      </p:sp>
      <p:sp>
        <p:nvSpPr>
          <p:cNvPr id="7" name="Slide Number Placeholder 6"/>
          <p:cNvSpPr>
            <a:spLocks noGrp="1"/>
          </p:cNvSpPr>
          <p:nvPr>
            <p:ph type="sldNum" sz="quarter" idx="12"/>
          </p:nvPr>
        </p:nvSpPr>
        <p:spPr/>
        <p:txBody>
          <a:bodyPr/>
          <a:lstStyle>
            <a:lvl1pPr>
              <a:defRPr/>
            </a:lvl1pPr>
          </a:lstStyle>
          <a:p>
            <a:fld id="{5B57DACB-3231-42E3-A7C2-665374790B15}" type="slidenum">
              <a:rPr lang="en-US" altLang="en-US"/>
              <a:pPr/>
              <a:t>‹#›</a:t>
            </a:fld>
            <a:endParaRPr lang="en-US" altLang="en-US"/>
          </a:p>
        </p:txBody>
      </p:sp>
    </p:spTree>
    <p:extLst>
      <p:ext uri="{BB962C8B-B14F-4D97-AF65-F5344CB8AC3E}">
        <p14:creationId xmlns:p14="http://schemas.microsoft.com/office/powerpoint/2010/main" val="2521030840"/>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AutoShape 2"/>
          <p:cNvSpPr>
            <a:spLocks noChangeArrowheads="1"/>
          </p:cNvSpPr>
          <p:nvPr/>
        </p:nvSpPr>
        <p:spPr bwMode="auto">
          <a:xfrm>
            <a:off x="8077200" y="6400800"/>
            <a:ext cx="838200" cy="304800"/>
          </a:xfrm>
          <a:prstGeom prst="roundRect">
            <a:avLst>
              <a:gd name="adj" fmla="val 16667"/>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9" name="AutoShape 3"/>
          <p:cNvSpPr>
            <a:spLocks noChangeArrowheads="1"/>
          </p:cNvSpPr>
          <p:nvPr/>
        </p:nvSpPr>
        <p:spPr bwMode="auto">
          <a:xfrm>
            <a:off x="152400" y="6400800"/>
            <a:ext cx="6019800" cy="304800"/>
          </a:xfrm>
          <a:prstGeom prst="roundRect">
            <a:avLst>
              <a:gd name="adj" fmla="val 16667"/>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0" name="Rectangle 4"/>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101" name="Rectangle 5"/>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2" name="Rectangle 6"/>
          <p:cNvSpPr>
            <a:spLocks noGrp="1" noChangeArrowheads="1"/>
          </p:cNvSpPr>
          <p:nvPr>
            <p:ph type="dt" sz="half" idx="2"/>
          </p:nvPr>
        </p:nvSpPr>
        <p:spPr bwMode="auto">
          <a:xfrm>
            <a:off x="4267200" y="6403975"/>
            <a:ext cx="182880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solidFill>
                  <a:schemeClr val="bg1"/>
                </a:solidFill>
              </a:defRPr>
            </a:lvl1pPr>
          </a:lstStyle>
          <a:p>
            <a:r>
              <a:rPr lang="en-US" altLang="en-US" smtClean="0"/>
              <a:t>04/24/2014</a:t>
            </a:r>
            <a:endParaRPr lang="en-US" altLang="en-US"/>
          </a:p>
        </p:txBody>
      </p:sp>
      <p:sp>
        <p:nvSpPr>
          <p:cNvPr id="4103" name="Rectangle 7"/>
          <p:cNvSpPr>
            <a:spLocks noGrp="1" noChangeArrowheads="1"/>
          </p:cNvSpPr>
          <p:nvPr>
            <p:ph type="ftr" sz="quarter" idx="3"/>
          </p:nvPr>
        </p:nvSpPr>
        <p:spPr bwMode="auto">
          <a:xfrm>
            <a:off x="228600" y="6403975"/>
            <a:ext cx="3656013"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solidFill>
                  <a:schemeClr val="bg1"/>
                </a:solidFill>
              </a:defRPr>
            </a:lvl1pPr>
          </a:lstStyle>
          <a:p>
            <a:r>
              <a:rPr lang="en-US" altLang="en-US" smtClean="0"/>
              <a:t>April 2014 Chapter Meeting</a:t>
            </a:r>
            <a:endParaRPr lang="en-US" altLang="en-US"/>
          </a:p>
        </p:txBody>
      </p:sp>
      <p:sp>
        <p:nvSpPr>
          <p:cNvPr id="4104" name="Rectangle 8"/>
          <p:cNvSpPr>
            <a:spLocks noGrp="1" noChangeArrowheads="1"/>
          </p:cNvSpPr>
          <p:nvPr>
            <p:ph type="sldNum" sz="quarter" idx="4"/>
          </p:nvPr>
        </p:nvSpPr>
        <p:spPr bwMode="auto">
          <a:xfrm>
            <a:off x="8153400" y="6400800"/>
            <a:ext cx="685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bg1"/>
                </a:solidFill>
              </a:defRPr>
            </a:lvl1pPr>
          </a:lstStyle>
          <a:p>
            <a:fld id="{4B398B1D-0071-4DB5-A836-4A55A8A91A23}" type="slidenum">
              <a:rPr lang="en-US" altLang="en-US"/>
              <a:pPr/>
              <a:t>‹#›</a:t>
            </a:fld>
            <a:endParaRPr lang="en-US" altLang="en-US"/>
          </a:p>
        </p:txBody>
      </p:sp>
      <p:pic>
        <p:nvPicPr>
          <p:cNvPr id="4105" name="Picture 9" descr="NWA_RLUG_Logo_or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405563" y="6424613"/>
            <a:ext cx="1443037"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0"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hf hdr="0"/>
  <p:txStyles>
    <p:titleStyle>
      <a:lvl1pPr algn="l" rtl="0" fontAlgn="base">
        <a:spcBef>
          <a:spcPct val="0"/>
        </a:spcBef>
        <a:spcAft>
          <a:spcPct val="0"/>
        </a:spcAft>
        <a:defRPr sz="2800" b="1">
          <a:solidFill>
            <a:srgbClr val="1A75CF"/>
          </a:solidFill>
          <a:latin typeface="+mj-lt"/>
          <a:ea typeface="+mj-ea"/>
          <a:cs typeface="+mj-cs"/>
        </a:defRPr>
      </a:lvl1pPr>
      <a:lvl2pPr algn="l" rtl="0" fontAlgn="base">
        <a:spcBef>
          <a:spcPct val="0"/>
        </a:spcBef>
        <a:spcAft>
          <a:spcPct val="0"/>
        </a:spcAft>
        <a:defRPr sz="2800" b="1">
          <a:solidFill>
            <a:srgbClr val="1A75CF"/>
          </a:solidFill>
          <a:latin typeface="Arial" charset="0"/>
        </a:defRPr>
      </a:lvl2pPr>
      <a:lvl3pPr algn="l" rtl="0" fontAlgn="base">
        <a:spcBef>
          <a:spcPct val="0"/>
        </a:spcBef>
        <a:spcAft>
          <a:spcPct val="0"/>
        </a:spcAft>
        <a:defRPr sz="2800" b="1">
          <a:solidFill>
            <a:srgbClr val="1A75CF"/>
          </a:solidFill>
          <a:latin typeface="Arial" charset="0"/>
        </a:defRPr>
      </a:lvl3pPr>
      <a:lvl4pPr algn="l" rtl="0" fontAlgn="base">
        <a:spcBef>
          <a:spcPct val="0"/>
        </a:spcBef>
        <a:spcAft>
          <a:spcPct val="0"/>
        </a:spcAft>
        <a:defRPr sz="2800" b="1">
          <a:solidFill>
            <a:srgbClr val="1A75CF"/>
          </a:solidFill>
          <a:latin typeface="Arial" charset="0"/>
        </a:defRPr>
      </a:lvl4pPr>
      <a:lvl5pPr algn="l" rtl="0" fontAlgn="base">
        <a:spcBef>
          <a:spcPct val="0"/>
        </a:spcBef>
        <a:spcAft>
          <a:spcPct val="0"/>
        </a:spcAft>
        <a:defRPr sz="2800" b="1">
          <a:solidFill>
            <a:srgbClr val="1A75CF"/>
          </a:solidFill>
          <a:latin typeface="Arial" charset="0"/>
        </a:defRPr>
      </a:lvl5pPr>
      <a:lvl6pPr marL="457200" algn="l" rtl="0" fontAlgn="base">
        <a:spcBef>
          <a:spcPct val="0"/>
        </a:spcBef>
        <a:spcAft>
          <a:spcPct val="0"/>
        </a:spcAft>
        <a:defRPr sz="2800" b="1">
          <a:solidFill>
            <a:srgbClr val="1A75CF"/>
          </a:solidFill>
          <a:latin typeface="Arial" charset="0"/>
        </a:defRPr>
      </a:lvl6pPr>
      <a:lvl7pPr marL="914400" algn="l" rtl="0" fontAlgn="base">
        <a:spcBef>
          <a:spcPct val="0"/>
        </a:spcBef>
        <a:spcAft>
          <a:spcPct val="0"/>
        </a:spcAft>
        <a:defRPr sz="2800" b="1">
          <a:solidFill>
            <a:srgbClr val="1A75CF"/>
          </a:solidFill>
          <a:latin typeface="Arial" charset="0"/>
        </a:defRPr>
      </a:lvl7pPr>
      <a:lvl8pPr marL="1371600" algn="l" rtl="0" fontAlgn="base">
        <a:spcBef>
          <a:spcPct val="0"/>
        </a:spcBef>
        <a:spcAft>
          <a:spcPct val="0"/>
        </a:spcAft>
        <a:defRPr sz="2800" b="1">
          <a:solidFill>
            <a:srgbClr val="1A75CF"/>
          </a:solidFill>
          <a:latin typeface="Arial" charset="0"/>
        </a:defRPr>
      </a:lvl8pPr>
      <a:lvl9pPr marL="1828800" algn="l" rtl="0" fontAlgn="base">
        <a:spcBef>
          <a:spcPct val="0"/>
        </a:spcBef>
        <a:spcAft>
          <a:spcPct val="0"/>
        </a:spcAft>
        <a:defRPr sz="2800" b="1">
          <a:solidFill>
            <a:srgbClr val="1A75CF"/>
          </a:solidFill>
          <a:latin typeface="Arial" charset="0"/>
        </a:defRPr>
      </a:lvl9pPr>
    </p:titleStyle>
    <p:bodyStyle>
      <a:lvl1pPr marL="342900" indent="-342900" algn="l" rtl="0" fontAlgn="base">
        <a:spcBef>
          <a:spcPct val="0"/>
        </a:spcBef>
        <a:spcAft>
          <a:spcPct val="0"/>
        </a:spcAft>
        <a:buChar char="•"/>
        <a:defRPr sz="2400">
          <a:solidFill>
            <a:schemeClr val="tx1"/>
          </a:solidFill>
          <a:latin typeface="+mn-lt"/>
          <a:ea typeface="+mn-ea"/>
          <a:cs typeface="+mn-cs"/>
        </a:defRPr>
      </a:lvl1pPr>
      <a:lvl2pPr marL="742950" indent="-285750" algn="l" rtl="0" fontAlgn="base">
        <a:spcBef>
          <a:spcPct val="0"/>
        </a:spcBef>
        <a:spcAft>
          <a:spcPct val="0"/>
        </a:spcAft>
        <a:defRPr sz="2000">
          <a:solidFill>
            <a:schemeClr val="tx1"/>
          </a:solidFill>
          <a:latin typeface="+mn-lt"/>
        </a:defRPr>
      </a:lvl2pPr>
      <a:lvl3pPr marL="1143000" indent="-228600" algn="l" rtl="0" fontAlgn="base">
        <a:spcBef>
          <a:spcPct val="0"/>
        </a:spcBef>
        <a:spcAft>
          <a:spcPct val="0"/>
        </a:spcAft>
        <a:defRPr>
          <a:solidFill>
            <a:schemeClr val="tx1"/>
          </a:solidFill>
          <a:latin typeface="+mn-lt"/>
        </a:defRPr>
      </a:lvl3pPr>
      <a:lvl4pPr marL="1600200" indent="-228600" algn="l" rtl="0" fontAlgn="base">
        <a:spcBef>
          <a:spcPct val="0"/>
        </a:spcBef>
        <a:spcAft>
          <a:spcPct val="0"/>
        </a:spcAft>
        <a:defRPr sz="1600">
          <a:solidFill>
            <a:schemeClr val="tx1"/>
          </a:solidFill>
          <a:latin typeface="+mn-lt"/>
        </a:defRPr>
      </a:lvl4pPr>
      <a:lvl5pPr marL="2057400" indent="-228600" algn="l" rtl="0" fontAlgn="base">
        <a:spcBef>
          <a:spcPct val="0"/>
        </a:spcBef>
        <a:spcAft>
          <a:spcPct val="0"/>
        </a:spcAft>
        <a:defRPr sz="1400">
          <a:solidFill>
            <a:schemeClr val="tx1"/>
          </a:solidFill>
          <a:latin typeface="+mn-lt"/>
        </a:defRPr>
      </a:lvl5pPr>
      <a:lvl6pPr marL="2514600" indent="-228600" algn="l" rtl="0" fontAlgn="base">
        <a:spcBef>
          <a:spcPct val="0"/>
        </a:spcBef>
        <a:spcAft>
          <a:spcPct val="0"/>
        </a:spcAft>
        <a:defRPr sz="1400">
          <a:solidFill>
            <a:schemeClr val="tx1"/>
          </a:solidFill>
          <a:latin typeface="+mn-lt"/>
        </a:defRPr>
      </a:lvl6pPr>
      <a:lvl7pPr marL="2971800" indent="-228600" algn="l" rtl="0" fontAlgn="base">
        <a:spcBef>
          <a:spcPct val="0"/>
        </a:spcBef>
        <a:spcAft>
          <a:spcPct val="0"/>
        </a:spcAft>
        <a:defRPr sz="1400">
          <a:solidFill>
            <a:schemeClr val="tx1"/>
          </a:solidFill>
          <a:latin typeface="+mn-lt"/>
        </a:defRPr>
      </a:lvl7pPr>
      <a:lvl8pPr marL="3429000" indent="-228600" algn="l" rtl="0" fontAlgn="base">
        <a:spcBef>
          <a:spcPct val="0"/>
        </a:spcBef>
        <a:spcAft>
          <a:spcPct val="0"/>
        </a:spcAft>
        <a:defRPr sz="1400">
          <a:solidFill>
            <a:schemeClr val="tx1"/>
          </a:solidFill>
          <a:latin typeface="+mn-lt"/>
        </a:defRPr>
      </a:lvl8pPr>
      <a:lvl9pPr marL="3886200" indent="-228600" algn="l" rtl="0" fontAlgn="base">
        <a:spcBef>
          <a:spcPct val="0"/>
        </a:spcBef>
        <a:spcAft>
          <a:spcPct val="0"/>
        </a:spcAft>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hf hdr="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614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14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r>
              <a:rPr lang="en-US" altLang="en-US" smtClean="0"/>
              <a:t>04/24/2014</a:t>
            </a:r>
            <a:endParaRPr lang="en-US" altLang="en-US"/>
          </a:p>
        </p:txBody>
      </p:sp>
      <p:sp>
        <p:nvSpPr>
          <p:cNvPr id="614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r>
              <a:rPr lang="en-US" altLang="en-US" smtClean="0"/>
              <a:t>April 2014 Chapter Meeting</a:t>
            </a:r>
            <a:endParaRPr lang="en-US" altLang="en-US"/>
          </a:p>
        </p:txBody>
      </p:sp>
      <p:sp>
        <p:nvSpPr>
          <p:cNvPr id="615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A36D616-F04D-4B2E-8589-326A3449042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hf hdr="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hyperlink" Target="https://americas.itemfile.wal-mart.com/" TargetMode="External"/><Relationship Id="rId2" Type="http://schemas.openxmlformats.org/officeDocument/2006/relationships/hyperlink" Target="https://retaillink.wal-mart.com/" TargetMode="External"/><Relationship Id="rId1" Type="http://schemas.openxmlformats.org/officeDocument/2006/relationships/slideLayout" Target="../slideLayouts/slideLayout8.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retaillink.wal-mart.com/" TargetMode="Externa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dt" sz="half" idx="2"/>
          </p:nvPr>
        </p:nvSpPr>
        <p:spPr/>
        <p:txBody>
          <a:bodyPr/>
          <a:lstStyle/>
          <a:p>
            <a:r>
              <a:rPr lang="en-US" altLang="en-US" smtClean="0"/>
              <a:t>04/24/2014</a:t>
            </a:r>
            <a:endParaRPr lang="en-US" altLang="en-US"/>
          </a:p>
        </p:txBody>
      </p:sp>
      <p:sp>
        <p:nvSpPr>
          <p:cNvPr id="5" name="Rectangle 8"/>
          <p:cNvSpPr>
            <a:spLocks noGrp="1" noChangeArrowheads="1"/>
          </p:cNvSpPr>
          <p:nvPr>
            <p:ph type="ftr" sz="quarter" idx="3"/>
          </p:nvPr>
        </p:nvSpPr>
        <p:spPr/>
        <p:txBody>
          <a:bodyPr/>
          <a:lstStyle/>
          <a:p>
            <a:r>
              <a:rPr lang="en-US" altLang="en-US" smtClean="0"/>
              <a:t>April 2014 Chapter Meeting</a:t>
            </a:r>
            <a:endParaRPr lang="en-US" altLang="en-US"/>
          </a:p>
        </p:txBody>
      </p:sp>
      <p:sp>
        <p:nvSpPr>
          <p:cNvPr id="6" name="Rectangle 9"/>
          <p:cNvSpPr>
            <a:spLocks noGrp="1" noChangeArrowheads="1"/>
          </p:cNvSpPr>
          <p:nvPr>
            <p:ph type="sldNum" sz="quarter" idx="4"/>
          </p:nvPr>
        </p:nvSpPr>
        <p:spPr/>
        <p:txBody>
          <a:bodyPr/>
          <a:lstStyle/>
          <a:p>
            <a:fld id="{42DBA95D-1A43-4F19-BBB7-838800D48B36}" type="slidenum">
              <a:rPr lang="en-US" altLang="en-US"/>
              <a:pPr/>
              <a:t>1</a:t>
            </a:fld>
            <a:endParaRPr lang="en-US" altLang="en-US"/>
          </a:p>
        </p:txBody>
      </p:sp>
      <p:sp>
        <p:nvSpPr>
          <p:cNvPr id="2050" name="Rectangle 2"/>
          <p:cNvSpPr>
            <a:spLocks noGrp="1" noChangeArrowheads="1"/>
          </p:cNvSpPr>
          <p:nvPr>
            <p:ph type="ctrTitle"/>
          </p:nvPr>
        </p:nvSpPr>
        <p:spPr/>
        <p:txBody>
          <a:bodyPr/>
          <a:lstStyle/>
          <a:p>
            <a:r>
              <a:rPr lang="en-US" altLang="en-US" dirty="0" smtClean="0"/>
              <a:t>Forcing IE 10 &amp; 11 to play nicely with</a:t>
            </a:r>
            <a:br>
              <a:rPr lang="en-US" altLang="en-US" dirty="0" smtClean="0"/>
            </a:br>
            <a:r>
              <a:rPr lang="en-US" altLang="en-US" dirty="0" smtClean="0"/>
              <a:t>Retail Link™</a:t>
            </a:r>
            <a:endParaRPr lang="en-US" altLang="en-US" dirty="0"/>
          </a:p>
        </p:txBody>
      </p:sp>
      <p:sp>
        <p:nvSpPr>
          <p:cNvPr id="2051" name="Rectangle 3"/>
          <p:cNvSpPr>
            <a:spLocks noGrp="1" noChangeArrowheads="1"/>
          </p:cNvSpPr>
          <p:nvPr>
            <p:ph type="subTitle" idx="1"/>
          </p:nvPr>
        </p:nvSpPr>
        <p:spPr/>
        <p:txBody>
          <a:bodyPr/>
          <a:lstStyle/>
          <a:p>
            <a:r>
              <a:rPr lang="en-US" altLang="en-US" dirty="0" smtClean="0"/>
              <a:t>Dan Batson</a:t>
            </a:r>
          </a:p>
          <a:p>
            <a:r>
              <a:rPr lang="en-US" altLang="en-US" sz="2400" i="1" dirty="0" smtClean="0"/>
              <a:t>Sr. Analyst / Category Advisor</a:t>
            </a:r>
          </a:p>
          <a:p>
            <a:r>
              <a:rPr lang="en-US" altLang="en-US" sz="2400" i="1" dirty="0" smtClean="0"/>
              <a:t>Fujifilm North America Corporation</a:t>
            </a:r>
            <a:endParaRPr lang="en-US" altLang="en-US" sz="2400" i="1" dirty="0"/>
          </a:p>
        </p:txBody>
      </p:sp>
    </p:spTree>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Trusted Sites</a:t>
            </a:r>
            <a:endParaRPr lang="en-US" dirty="0"/>
          </a:p>
        </p:txBody>
      </p:sp>
      <p:sp>
        <p:nvSpPr>
          <p:cNvPr id="4" name="Text Placeholder 3"/>
          <p:cNvSpPr>
            <a:spLocks noGrp="1"/>
          </p:cNvSpPr>
          <p:nvPr>
            <p:ph type="body" sz="half" idx="2"/>
          </p:nvPr>
        </p:nvSpPr>
        <p:spPr/>
        <p:txBody>
          <a:bodyPr/>
          <a:lstStyle/>
          <a:p>
            <a:r>
              <a:rPr lang="en-US" dirty="0" smtClean="0"/>
              <a:t>With your </a:t>
            </a:r>
            <a:r>
              <a:rPr lang="en-US" b="1" dirty="0" smtClean="0"/>
              <a:t>Internet Options </a:t>
            </a:r>
            <a:r>
              <a:rPr lang="en-US" dirty="0" smtClean="0"/>
              <a:t>screen still open, click the </a:t>
            </a:r>
            <a:r>
              <a:rPr lang="en-US" b="1" dirty="0" smtClean="0"/>
              <a:t>Security</a:t>
            </a:r>
            <a:r>
              <a:rPr lang="en-US" dirty="0" smtClean="0"/>
              <a:t> tab and then select </a:t>
            </a:r>
            <a:r>
              <a:rPr lang="en-US" b="1" dirty="0" smtClean="0"/>
              <a:t>Trusted Sites</a:t>
            </a:r>
            <a:r>
              <a:rPr lang="en-US" dirty="0" smtClean="0"/>
              <a:t>.</a:t>
            </a:r>
          </a:p>
          <a:p>
            <a:endParaRPr lang="en-US" dirty="0"/>
          </a:p>
          <a:p>
            <a:r>
              <a:rPr lang="en-US" dirty="0" smtClean="0"/>
              <a:t>With that selection, make sure the Security level is set to Medium and then click the </a:t>
            </a:r>
            <a:r>
              <a:rPr lang="en-US" b="1" dirty="0" smtClean="0"/>
              <a:t>Sites</a:t>
            </a:r>
            <a:r>
              <a:rPr lang="en-US" dirty="0" smtClean="0"/>
              <a:t> button.</a:t>
            </a:r>
          </a:p>
        </p:txBody>
      </p:sp>
      <p:sp>
        <p:nvSpPr>
          <p:cNvPr id="5" name="Date Placeholder 4"/>
          <p:cNvSpPr>
            <a:spLocks noGrp="1"/>
          </p:cNvSpPr>
          <p:nvPr>
            <p:ph type="dt" sz="half" idx="10"/>
          </p:nvPr>
        </p:nvSpPr>
        <p:spPr/>
        <p:txBody>
          <a:bodyPr/>
          <a:lstStyle/>
          <a:p>
            <a:r>
              <a:rPr lang="en-US" altLang="en-US" smtClean="0"/>
              <a:t>04/24/2014</a:t>
            </a:r>
            <a:endParaRPr lang="en-US" altLang="en-US"/>
          </a:p>
        </p:txBody>
      </p:sp>
      <p:sp>
        <p:nvSpPr>
          <p:cNvPr id="6" name="Footer Placeholder 5"/>
          <p:cNvSpPr>
            <a:spLocks noGrp="1"/>
          </p:cNvSpPr>
          <p:nvPr>
            <p:ph type="ftr" sz="quarter" idx="11"/>
          </p:nvPr>
        </p:nvSpPr>
        <p:spPr/>
        <p:txBody>
          <a:bodyPr/>
          <a:lstStyle/>
          <a:p>
            <a:r>
              <a:rPr lang="en-US" altLang="en-US" smtClean="0"/>
              <a:t>April 2014 Chapter Meeting</a:t>
            </a:r>
            <a:endParaRPr lang="en-US" altLang="en-US"/>
          </a:p>
        </p:txBody>
      </p:sp>
      <p:sp>
        <p:nvSpPr>
          <p:cNvPr id="7" name="Slide Number Placeholder 6"/>
          <p:cNvSpPr>
            <a:spLocks noGrp="1"/>
          </p:cNvSpPr>
          <p:nvPr>
            <p:ph type="sldNum" sz="quarter" idx="12"/>
          </p:nvPr>
        </p:nvSpPr>
        <p:spPr/>
        <p:txBody>
          <a:bodyPr/>
          <a:lstStyle/>
          <a:p>
            <a:fld id="{C86D4670-A1B0-4AF4-A542-4501F01E6A52}" type="slidenum">
              <a:rPr lang="en-US" altLang="en-US" smtClean="0"/>
              <a:pPr/>
              <a:t>10</a:t>
            </a:fld>
            <a:endParaRPr lang="en-US" altLang="en-US"/>
          </a:p>
        </p:txBody>
      </p:sp>
      <p:pic>
        <p:nvPicPr>
          <p:cNvPr id="1843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116387" y="623094"/>
            <a:ext cx="4029075" cy="5153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06557909"/>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Trusted Sites</a:t>
            </a:r>
            <a:endParaRPr lang="en-US" dirty="0"/>
          </a:p>
        </p:txBody>
      </p:sp>
      <p:sp>
        <p:nvSpPr>
          <p:cNvPr id="4" name="Text Placeholder 3"/>
          <p:cNvSpPr>
            <a:spLocks noGrp="1"/>
          </p:cNvSpPr>
          <p:nvPr>
            <p:ph type="body" sz="half" idx="2"/>
          </p:nvPr>
        </p:nvSpPr>
        <p:spPr>
          <a:xfrm>
            <a:off x="457200" y="1435100"/>
            <a:ext cx="3200400" cy="4691063"/>
          </a:xfrm>
        </p:spPr>
        <p:txBody>
          <a:bodyPr/>
          <a:lstStyle/>
          <a:p>
            <a:r>
              <a:rPr lang="en-US" dirty="0" smtClean="0"/>
              <a:t>Any site you add to this Trusted sites setting will use a separate security level than those that aren’t listed here.  If nothing is listed here, your browser is set to treat every site as an internet site zone.  Those security settings will not allow us to utilize Retail Link they way we want.</a:t>
            </a:r>
          </a:p>
          <a:p>
            <a:endParaRPr lang="en-US" dirty="0"/>
          </a:p>
          <a:p>
            <a:r>
              <a:rPr lang="en-US" dirty="0" smtClean="0"/>
              <a:t>It is always good practice to make sure the </a:t>
            </a:r>
            <a:r>
              <a:rPr lang="en-US" b="1" dirty="0" smtClean="0"/>
              <a:t>Require server verification (https:) for all sites in this zone</a:t>
            </a:r>
            <a:r>
              <a:rPr lang="en-US" dirty="0" smtClean="0"/>
              <a:t> is checked.  We don’t want unsecure, un-verified sites to utilize the more liberal settings we are about to put in place.</a:t>
            </a:r>
          </a:p>
          <a:p>
            <a:endParaRPr lang="en-US" dirty="0"/>
          </a:p>
          <a:p>
            <a:r>
              <a:rPr lang="en-US" dirty="0" smtClean="0"/>
              <a:t>Be sure to add the following and then click the </a:t>
            </a:r>
            <a:r>
              <a:rPr lang="en-US" b="1" dirty="0" smtClean="0"/>
              <a:t>Close</a:t>
            </a:r>
            <a:r>
              <a:rPr lang="en-US" dirty="0" smtClean="0"/>
              <a:t> button:</a:t>
            </a:r>
          </a:p>
          <a:p>
            <a:r>
              <a:rPr lang="en-US" dirty="0" smtClean="0">
                <a:hlinkClick r:id="rId2"/>
              </a:rPr>
              <a:t>https://retaillink.wal-mart.com</a:t>
            </a:r>
            <a:endParaRPr lang="en-US" dirty="0" smtClean="0"/>
          </a:p>
          <a:p>
            <a:r>
              <a:rPr lang="en-US" dirty="0" smtClean="0">
                <a:hlinkClick r:id="rId3"/>
              </a:rPr>
              <a:t>https://americas.itemfile.wal-mart.com</a:t>
            </a:r>
            <a:endParaRPr lang="en-US" dirty="0" smtClean="0"/>
          </a:p>
          <a:p>
            <a:endParaRPr lang="en-US" dirty="0" smtClean="0"/>
          </a:p>
        </p:txBody>
      </p:sp>
      <p:sp>
        <p:nvSpPr>
          <p:cNvPr id="5" name="Date Placeholder 4"/>
          <p:cNvSpPr>
            <a:spLocks noGrp="1"/>
          </p:cNvSpPr>
          <p:nvPr>
            <p:ph type="dt" sz="half" idx="10"/>
          </p:nvPr>
        </p:nvSpPr>
        <p:spPr/>
        <p:txBody>
          <a:bodyPr/>
          <a:lstStyle/>
          <a:p>
            <a:r>
              <a:rPr lang="en-US" altLang="en-US" smtClean="0"/>
              <a:t>04/24/2014</a:t>
            </a:r>
            <a:endParaRPr lang="en-US" altLang="en-US"/>
          </a:p>
        </p:txBody>
      </p:sp>
      <p:sp>
        <p:nvSpPr>
          <p:cNvPr id="6" name="Footer Placeholder 5"/>
          <p:cNvSpPr>
            <a:spLocks noGrp="1"/>
          </p:cNvSpPr>
          <p:nvPr>
            <p:ph type="ftr" sz="quarter" idx="11"/>
          </p:nvPr>
        </p:nvSpPr>
        <p:spPr/>
        <p:txBody>
          <a:bodyPr/>
          <a:lstStyle/>
          <a:p>
            <a:r>
              <a:rPr lang="en-US" altLang="en-US" smtClean="0"/>
              <a:t>April 2014 Chapter Meeting</a:t>
            </a:r>
            <a:endParaRPr lang="en-US" altLang="en-US"/>
          </a:p>
        </p:txBody>
      </p:sp>
      <p:sp>
        <p:nvSpPr>
          <p:cNvPr id="7" name="Slide Number Placeholder 6"/>
          <p:cNvSpPr>
            <a:spLocks noGrp="1"/>
          </p:cNvSpPr>
          <p:nvPr>
            <p:ph type="sldNum" sz="quarter" idx="12"/>
          </p:nvPr>
        </p:nvSpPr>
        <p:spPr/>
        <p:txBody>
          <a:bodyPr/>
          <a:lstStyle/>
          <a:p>
            <a:fld id="{C86D4670-A1B0-4AF4-A542-4501F01E6A52}" type="slidenum">
              <a:rPr lang="en-US" altLang="en-US" smtClean="0"/>
              <a:pPr/>
              <a:t>11</a:t>
            </a:fld>
            <a:endParaRPr lang="en-US" altLang="en-US"/>
          </a:p>
        </p:txBody>
      </p:sp>
      <p:pic>
        <p:nvPicPr>
          <p:cNvPr id="19458" name="Picture 2"/>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4254500" y="1542256"/>
            <a:ext cx="3752850" cy="3314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58420590"/>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 Level</a:t>
            </a:r>
            <a:endParaRPr lang="en-US" dirty="0"/>
          </a:p>
        </p:txBody>
      </p:sp>
      <p:sp>
        <p:nvSpPr>
          <p:cNvPr id="4" name="Text Placeholder 3"/>
          <p:cNvSpPr>
            <a:spLocks noGrp="1"/>
          </p:cNvSpPr>
          <p:nvPr>
            <p:ph type="body" sz="half" idx="2"/>
          </p:nvPr>
        </p:nvSpPr>
        <p:spPr/>
        <p:txBody>
          <a:bodyPr/>
          <a:lstStyle/>
          <a:p>
            <a:r>
              <a:rPr lang="en-US" dirty="0" smtClean="0"/>
              <a:t>If you want to double-check your security details for trusted sites, you can use the following to mimic the settings on your system.  In most cases, the default medium setting is okay.  But just in case, here are the screen shots of what my settings are.</a:t>
            </a:r>
          </a:p>
          <a:p>
            <a:endParaRPr lang="en-US" dirty="0"/>
          </a:p>
          <a:p>
            <a:r>
              <a:rPr lang="en-US" dirty="0" smtClean="0"/>
              <a:t>Back to our </a:t>
            </a:r>
            <a:r>
              <a:rPr lang="en-US" b="1" dirty="0" smtClean="0"/>
              <a:t>Internet Options </a:t>
            </a:r>
            <a:r>
              <a:rPr lang="en-US" dirty="0" smtClean="0"/>
              <a:t>window, with </a:t>
            </a:r>
            <a:r>
              <a:rPr lang="en-US" b="1" dirty="0" smtClean="0"/>
              <a:t>Trusted sites </a:t>
            </a:r>
            <a:r>
              <a:rPr lang="en-US" dirty="0" smtClean="0"/>
              <a:t>still selected, click the </a:t>
            </a:r>
            <a:r>
              <a:rPr lang="en-US" b="1" dirty="0" smtClean="0"/>
              <a:t>Custom level… </a:t>
            </a:r>
            <a:r>
              <a:rPr lang="en-US" dirty="0" smtClean="0"/>
              <a:t>button.</a:t>
            </a:r>
          </a:p>
          <a:p>
            <a:endParaRPr lang="en-US" dirty="0"/>
          </a:p>
          <a:p>
            <a:r>
              <a:rPr lang="en-US" dirty="0" smtClean="0"/>
              <a:t>Again, the following slides for custom level are provided as reference if you choose to walk through each one.</a:t>
            </a:r>
          </a:p>
          <a:p>
            <a:endParaRPr lang="en-US" dirty="0"/>
          </a:p>
          <a:p>
            <a:endParaRPr lang="en-US" dirty="0" smtClean="0"/>
          </a:p>
        </p:txBody>
      </p:sp>
      <p:sp>
        <p:nvSpPr>
          <p:cNvPr id="5" name="Date Placeholder 4"/>
          <p:cNvSpPr>
            <a:spLocks noGrp="1"/>
          </p:cNvSpPr>
          <p:nvPr>
            <p:ph type="dt" sz="half" idx="10"/>
          </p:nvPr>
        </p:nvSpPr>
        <p:spPr/>
        <p:txBody>
          <a:bodyPr/>
          <a:lstStyle/>
          <a:p>
            <a:r>
              <a:rPr lang="en-US" altLang="en-US" smtClean="0"/>
              <a:t>04/24/2014</a:t>
            </a:r>
            <a:endParaRPr lang="en-US" altLang="en-US"/>
          </a:p>
        </p:txBody>
      </p:sp>
      <p:sp>
        <p:nvSpPr>
          <p:cNvPr id="6" name="Footer Placeholder 5"/>
          <p:cNvSpPr>
            <a:spLocks noGrp="1"/>
          </p:cNvSpPr>
          <p:nvPr>
            <p:ph type="ftr" sz="quarter" idx="11"/>
          </p:nvPr>
        </p:nvSpPr>
        <p:spPr/>
        <p:txBody>
          <a:bodyPr/>
          <a:lstStyle/>
          <a:p>
            <a:r>
              <a:rPr lang="en-US" altLang="en-US" smtClean="0"/>
              <a:t>April 2014 Chapter Meeting</a:t>
            </a:r>
            <a:endParaRPr lang="en-US" altLang="en-US"/>
          </a:p>
        </p:txBody>
      </p:sp>
      <p:sp>
        <p:nvSpPr>
          <p:cNvPr id="7" name="Slide Number Placeholder 6"/>
          <p:cNvSpPr>
            <a:spLocks noGrp="1"/>
          </p:cNvSpPr>
          <p:nvPr>
            <p:ph type="sldNum" sz="quarter" idx="12"/>
          </p:nvPr>
        </p:nvSpPr>
        <p:spPr/>
        <p:txBody>
          <a:bodyPr/>
          <a:lstStyle/>
          <a:p>
            <a:fld id="{C86D4670-A1B0-4AF4-A542-4501F01E6A52}" type="slidenum">
              <a:rPr lang="en-US" altLang="en-US" smtClean="0"/>
              <a:pPr/>
              <a:t>12</a:t>
            </a:fld>
            <a:endParaRPr lang="en-US" altLang="en-US"/>
          </a:p>
        </p:txBody>
      </p:sp>
      <p:pic>
        <p:nvPicPr>
          <p:cNvPr id="1843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116387" y="623094"/>
            <a:ext cx="4029075" cy="5153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45193458"/>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Trusted Sites – Custom Level Security</a:t>
            </a:r>
            <a:endParaRPr lang="en-US" dirty="0"/>
          </a:p>
        </p:txBody>
      </p:sp>
      <p:sp>
        <p:nvSpPr>
          <p:cNvPr id="5" name="Date Placeholder 4"/>
          <p:cNvSpPr>
            <a:spLocks noGrp="1"/>
          </p:cNvSpPr>
          <p:nvPr>
            <p:ph type="dt" sz="half" idx="10"/>
          </p:nvPr>
        </p:nvSpPr>
        <p:spPr/>
        <p:txBody>
          <a:bodyPr/>
          <a:lstStyle/>
          <a:p>
            <a:r>
              <a:rPr lang="en-US" altLang="en-US" smtClean="0"/>
              <a:t>04/24/2014</a:t>
            </a:r>
            <a:endParaRPr lang="en-US" altLang="en-US"/>
          </a:p>
        </p:txBody>
      </p:sp>
      <p:sp>
        <p:nvSpPr>
          <p:cNvPr id="6" name="Footer Placeholder 5"/>
          <p:cNvSpPr>
            <a:spLocks noGrp="1"/>
          </p:cNvSpPr>
          <p:nvPr>
            <p:ph type="ftr" sz="quarter" idx="11"/>
          </p:nvPr>
        </p:nvSpPr>
        <p:spPr/>
        <p:txBody>
          <a:bodyPr/>
          <a:lstStyle/>
          <a:p>
            <a:r>
              <a:rPr lang="en-US" altLang="en-US" smtClean="0"/>
              <a:t>April 2014 Chapter Meeting</a:t>
            </a:r>
            <a:endParaRPr lang="en-US" altLang="en-US"/>
          </a:p>
        </p:txBody>
      </p:sp>
      <p:sp>
        <p:nvSpPr>
          <p:cNvPr id="7" name="Slide Number Placeholder 6"/>
          <p:cNvSpPr>
            <a:spLocks noGrp="1"/>
          </p:cNvSpPr>
          <p:nvPr>
            <p:ph type="sldNum" sz="quarter" idx="12"/>
          </p:nvPr>
        </p:nvSpPr>
        <p:spPr/>
        <p:txBody>
          <a:bodyPr/>
          <a:lstStyle/>
          <a:p>
            <a:fld id="{62162566-314C-470D-A1CA-7457941AFE94}" type="slidenum">
              <a:rPr lang="en-US" altLang="en-US" smtClean="0"/>
              <a:pPr/>
              <a:t>13</a:t>
            </a:fld>
            <a:endParaRPr lang="en-US" altLang="en-US"/>
          </a:p>
        </p:txBody>
      </p:sp>
      <p:pic>
        <p:nvPicPr>
          <p:cNvPr id="20483" name="Picture 3"/>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484143" y="1600200"/>
            <a:ext cx="3984713"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485" name="Picture 5"/>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675143" y="1600200"/>
            <a:ext cx="3984713"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29104593"/>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Trusted Sites – Custom Level Security</a:t>
            </a:r>
            <a:endParaRPr lang="en-US" dirty="0"/>
          </a:p>
        </p:txBody>
      </p:sp>
      <p:sp>
        <p:nvSpPr>
          <p:cNvPr id="5" name="Date Placeholder 4"/>
          <p:cNvSpPr>
            <a:spLocks noGrp="1"/>
          </p:cNvSpPr>
          <p:nvPr>
            <p:ph type="dt" sz="half" idx="10"/>
          </p:nvPr>
        </p:nvSpPr>
        <p:spPr/>
        <p:txBody>
          <a:bodyPr/>
          <a:lstStyle/>
          <a:p>
            <a:r>
              <a:rPr lang="en-US" altLang="en-US" smtClean="0"/>
              <a:t>04/24/2014</a:t>
            </a:r>
            <a:endParaRPr lang="en-US" altLang="en-US"/>
          </a:p>
        </p:txBody>
      </p:sp>
      <p:sp>
        <p:nvSpPr>
          <p:cNvPr id="6" name="Footer Placeholder 5"/>
          <p:cNvSpPr>
            <a:spLocks noGrp="1"/>
          </p:cNvSpPr>
          <p:nvPr>
            <p:ph type="ftr" sz="quarter" idx="11"/>
          </p:nvPr>
        </p:nvSpPr>
        <p:spPr/>
        <p:txBody>
          <a:bodyPr/>
          <a:lstStyle/>
          <a:p>
            <a:r>
              <a:rPr lang="en-US" altLang="en-US" smtClean="0"/>
              <a:t>April 2014 Chapter Meeting</a:t>
            </a:r>
            <a:endParaRPr lang="en-US" altLang="en-US"/>
          </a:p>
        </p:txBody>
      </p:sp>
      <p:sp>
        <p:nvSpPr>
          <p:cNvPr id="7" name="Slide Number Placeholder 6"/>
          <p:cNvSpPr>
            <a:spLocks noGrp="1"/>
          </p:cNvSpPr>
          <p:nvPr>
            <p:ph type="sldNum" sz="quarter" idx="12"/>
          </p:nvPr>
        </p:nvSpPr>
        <p:spPr/>
        <p:txBody>
          <a:bodyPr/>
          <a:lstStyle/>
          <a:p>
            <a:fld id="{62162566-314C-470D-A1CA-7457941AFE94}" type="slidenum">
              <a:rPr lang="en-US" altLang="en-US" smtClean="0"/>
              <a:pPr/>
              <a:t>14</a:t>
            </a:fld>
            <a:endParaRPr lang="en-US" altLang="en-US"/>
          </a:p>
        </p:txBody>
      </p:sp>
      <p:pic>
        <p:nvPicPr>
          <p:cNvPr id="2150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484143" y="1600200"/>
            <a:ext cx="3984713"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1507" name="Picture 3"/>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675143" y="1600200"/>
            <a:ext cx="3984713"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94978613"/>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Trusted Sites – Custom Level Security</a:t>
            </a:r>
            <a:endParaRPr lang="en-US" dirty="0"/>
          </a:p>
        </p:txBody>
      </p:sp>
      <p:sp>
        <p:nvSpPr>
          <p:cNvPr id="5" name="Date Placeholder 4"/>
          <p:cNvSpPr>
            <a:spLocks noGrp="1"/>
          </p:cNvSpPr>
          <p:nvPr>
            <p:ph type="dt" sz="half" idx="10"/>
          </p:nvPr>
        </p:nvSpPr>
        <p:spPr/>
        <p:txBody>
          <a:bodyPr/>
          <a:lstStyle/>
          <a:p>
            <a:r>
              <a:rPr lang="en-US" altLang="en-US" smtClean="0"/>
              <a:t>04/24/2014</a:t>
            </a:r>
            <a:endParaRPr lang="en-US" altLang="en-US"/>
          </a:p>
        </p:txBody>
      </p:sp>
      <p:sp>
        <p:nvSpPr>
          <p:cNvPr id="6" name="Footer Placeholder 5"/>
          <p:cNvSpPr>
            <a:spLocks noGrp="1"/>
          </p:cNvSpPr>
          <p:nvPr>
            <p:ph type="ftr" sz="quarter" idx="11"/>
          </p:nvPr>
        </p:nvSpPr>
        <p:spPr/>
        <p:txBody>
          <a:bodyPr/>
          <a:lstStyle/>
          <a:p>
            <a:r>
              <a:rPr lang="en-US" altLang="en-US" smtClean="0"/>
              <a:t>April 2014 Chapter Meeting</a:t>
            </a:r>
            <a:endParaRPr lang="en-US" altLang="en-US"/>
          </a:p>
        </p:txBody>
      </p:sp>
      <p:sp>
        <p:nvSpPr>
          <p:cNvPr id="7" name="Slide Number Placeholder 6"/>
          <p:cNvSpPr>
            <a:spLocks noGrp="1"/>
          </p:cNvSpPr>
          <p:nvPr>
            <p:ph type="sldNum" sz="quarter" idx="12"/>
          </p:nvPr>
        </p:nvSpPr>
        <p:spPr/>
        <p:txBody>
          <a:bodyPr/>
          <a:lstStyle/>
          <a:p>
            <a:fld id="{62162566-314C-470D-A1CA-7457941AFE94}" type="slidenum">
              <a:rPr lang="en-US" altLang="en-US" smtClean="0"/>
              <a:pPr/>
              <a:t>15</a:t>
            </a:fld>
            <a:endParaRPr lang="en-US" altLang="en-US"/>
          </a:p>
        </p:txBody>
      </p:sp>
      <p:pic>
        <p:nvPicPr>
          <p:cNvPr id="22530"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484143" y="1600200"/>
            <a:ext cx="3984713"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531" name="Picture 3"/>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675143" y="1600200"/>
            <a:ext cx="3984713"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74799450"/>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Trusted Sites – Custom Level Security</a:t>
            </a:r>
            <a:endParaRPr lang="en-US" dirty="0"/>
          </a:p>
        </p:txBody>
      </p:sp>
      <p:sp>
        <p:nvSpPr>
          <p:cNvPr id="5" name="Date Placeholder 4"/>
          <p:cNvSpPr>
            <a:spLocks noGrp="1"/>
          </p:cNvSpPr>
          <p:nvPr>
            <p:ph type="dt" sz="half" idx="10"/>
          </p:nvPr>
        </p:nvSpPr>
        <p:spPr/>
        <p:txBody>
          <a:bodyPr/>
          <a:lstStyle/>
          <a:p>
            <a:r>
              <a:rPr lang="en-US" altLang="en-US" smtClean="0"/>
              <a:t>04/24/2014</a:t>
            </a:r>
            <a:endParaRPr lang="en-US" altLang="en-US"/>
          </a:p>
        </p:txBody>
      </p:sp>
      <p:sp>
        <p:nvSpPr>
          <p:cNvPr id="6" name="Footer Placeholder 5"/>
          <p:cNvSpPr>
            <a:spLocks noGrp="1"/>
          </p:cNvSpPr>
          <p:nvPr>
            <p:ph type="ftr" sz="quarter" idx="11"/>
          </p:nvPr>
        </p:nvSpPr>
        <p:spPr/>
        <p:txBody>
          <a:bodyPr/>
          <a:lstStyle/>
          <a:p>
            <a:r>
              <a:rPr lang="en-US" altLang="en-US" smtClean="0"/>
              <a:t>April 2014 Chapter Meeting</a:t>
            </a:r>
            <a:endParaRPr lang="en-US" altLang="en-US"/>
          </a:p>
        </p:txBody>
      </p:sp>
      <p:sp>
        <p:nvSpPr>
          <p:cNvPr id="7" name="Slide Number Placeholder 6"/>
          <p:cNvSpPr>
            <a:spLocks noGrp="1"/>
          </p:cNvSpPr>
          <p:nvPr>
            <p:ph type="sldNum" sz="quarter" idx="12"/>
          </p:nvPr>
        </p:nvSpPr>
        <p:spPr/>
        <p:txBody>
          <a:bodyPr/>
          <a:lstStyle/>
          <a:p>
            <a:fld id="{62162566-314C-470D-A1CA-7457941AFE94}" type="slidenum">
              <a:rPr lang="en-US" altLang="en-US" smtClean="0"/>
              <a:pPr/>
              <a:t>16</a:t>
            </a:fld>
            <a:endParaRPr lang="en-US" altLang="en-US"/>
          </a:p>
        </p:txBody>
      </p:sp>
      <p:pic>
        <p:nvPicPr>
          <p:cNvPr id="23554"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484143" y="1600200"/>
            <a:ext cx="3984713"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555" name="Picture 3"/>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675143" y="1600200"/>
            <a:ext cx="3984713"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86032298"/>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Trusted Sites – Custom Level Security</a:t>
            </a:r>
            <a:endParaRPr lang="en-US" dirty="0"/>
          </a:p>
        </p:txBody>
      </p:sp>
      <p:sp>
        <p:nvSpPr>
          <p:cNvPr id="5" name="Date Placeholder 4"/>
          <p:cNvSpPr>
            <a:spLocks noGrp="1"/>
          </p:cNvSpPr>
          <p:nvPr>
            <p:ph type="dt" sz="half" idx="10"/>
          </p:nvPr>
        </p:nvSpPr>
        <p:spPr/>
        <p:txBody>
          <a:bodyPr/>
          <a:lstStyle/>
          <a:p>
            <a:r>
              <a:rPr lang="en-US" altLang="en-US" smtClean="0"/>
              <a:t>04/24/2014</a:t>
            </a:r>
            <a:endParaRPr lang="en-US" altLang="en-US"/>
          </a:p>
        </p:txBody>
      </p:sp>
      <p:sp>
        <p:nvSpPr>
          <p:cNvPr id="6" name="Footer Placeholder 5"/>
          <p:cNvSpPr>
            <a:spLocks noGrp="1"/>
          </p:cNvSpPr>
          <p:nvPr>
            <p:ph type="ftr" sz="quarter" idx="11"/>
          </p:nvPr>
        </p:nvSpPr>
        <p:spPr/>
        <p:txBody>
          <a:bodyPr/>
          <a:lstStyle/>
          <a:p>
            <a:r>
              <a:rPr lang="en-US" altLang="en-US" smtClean="0"/>
              <a:t>April 2014 Chapter Meeting</a:t>
            </a:r>
            <a:endParaRPr lang="en-US" altLang="en-US"/>
          </a:p>
        </p:txBody>
      </p:sp>
      <p:sp>
        <p:nvSpPr>
          <p:cNvPr id="7" name="Slide Number Placeholder 6"/>
          <p:cNvSpPr>
            <a:spLocks noGrp="1"/>
          </p:cNvSpPr>
          <p:nvPr>
            <p:ph type="sldNum" sz="quarter" idx="12"/>
          </p:nvPr>
        </p:nvSpPr>
        <p:spPr/>
        <p:txBody>
          <a:bodyPr/>
          <a:lstStyle/>
          <a:p>
            <a:fld id="{62162566-314C-470D-A1CA-7457941AFE94}" type="slidenum">
              <a:rPr lang="en-US" altLang="en-US" smtClean="0"/>
              <a:pPr/>
              <a:t>17</a:t>
            </a:fld>
            <a:endParaRPr lang="en-US" altLang="en-US"/>
          </a:p>
        </p:txBody>
      </p:sp>
      <p:pic>
        <p:nvPicPr>
          <p:cNvPr id="24578"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484143" y="1600200"/>
            <a:ext cx="3984713"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579" name="Picture 3"/>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675143" y="1600200"/>
            <a:ext cx="3984713"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57463194"/>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Trusted Sites – Custom Level Security</a:t>
            </a:r>
            <a:endParaRPr lang="en-US" dirty="0"/>
          </a:p>
        </p:txBody>
      </p:sp>
      <p:sp>
        <p:nvSpPr>
          <p:cNvPr id="5" name="Date Placeholder 4"/>
          <p:cNvSpPr>
            <a:spLocks noGrp="1"/>
          </p:cNvSpPr>
          <p:nvPr>
            <p:ph type="dt" sz="half" idx="10"/>
          </p:nvPr>
        </p:nvSpPr>
        <p:spPr/>
        <p:txBody>
          <a:bodyPr/>
          <a:lstStyle/>
          <a:p>
            <a:r>
              <a:rPr lang="en-US" altLang="en-US" smtClean="0"/>
              <a:t>04/24/2014</a:t>
            </a:r>
            <a:endParaRPr lang="en-US" altLang="en-US"/>
          </a:p>
        </p:txBody>
      </p:sp>
      <p:sp>
        <p:nvSpPr>
          <p:cNvPr id="6" name="Footer Placeholder 5"/>
          <p:cNvSpPr>
            <a:spLocks noGrp="1"/>
          </p:cNvSpPr>
          <p:nvPr>
            <p:ph type="ftr" sz="quarter" idx="11"/>
          </p:nvPr>
        </p:nvSpPr>
        <p:spPr/>
        <p:txBody>
          <a:bodyPr/>
          <a:lstStyle/>
          <a:p>
            <a:r>
              <a:rPr lang="en-US" altLang="en-US" smtClean="0"/>
              <a:t>April 2014 Chapter Meeting</a:t>
            </a:r>
            <a:endParaRPr lang="en-US" altLang="en-US"/>
          </a:p>
        </p:txBody>
      </p:sp>
      <p:sp>
        <p:nvSpPr>
          <p:cNvPr id="7" name="Slide Number Placeholder 6"/>
          <p:cNvSpPr>
            <a:spLocks noGrp="1"/>
          </p:cNvSpPr>
          <p:nvPr>
            <p:ph type="sldNum" sz="quarter" idx="12"/>
          </p:nvPr>
        </p:nvSpPr>
        <p:spPr/>
        <p:txBody>
          <a:bodyPr/>
          <a:lstStyle/>
          <a:p>
            <a:fld id="{62162566-314C-470D-A1CA-7457941AFE94}" type="slidenum">
              <a:rPr lang="en-US" altLang="en-US" smtClean="0"/>
              <a:pPr/>
              <a:t>18</a:t>
            </a:fld>
            <a:endParaRPr lang="en-US" altLang="en-US"/>
          </a:p>
        </p:txBody>
      </p:sp>
      <p:pic>
        <p:nvPicPr>
          <p:cNvPr id="25602"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484143" y="1600200"/>
            <a:ext cx="3984713"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5603" name="Picture 3"/>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675143" y="1600200"/>
            <a:ext cx="3984713"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2124502"/>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Trusted Sites – Custom Level Security</a:t>
            </a:r>
            <a:endParaRPr lang="en-US" dirty="0"/>
          </a:p>
        </p:txBody>
      </p:sp>
      <p:sp>
        <p:nvSpPr>
          <p:cNvPr id="5" name="Date Placeholder 4"/>
          <p:cNvSpPr>
            <a:spLocks noGrp="1"/>
          </p:cNvSpPr>
          <p:nvPr>
            <p:ph type="dt" sz="half" idx="10"/>
          </p:nvPr>
        </p:nvSpPr>
        <p:spPr/>
        <p:txBody>
          <a:bodyPr/>
          <a:lstStyle/>
          <a:p>
            <a:r>
              <a:rPr lang="en-US" altLang="en-US" smtClean="0"/>
              <a:t>04/24/2014</a:t>
            </a:r>
            <a:endParaRPr lang="en-US" altLang="en-US"/>
          </a:p>
        </p:txBody>
      </p:sp>
      <p:sp>
        <p:nvSpPr>
          <p:cNvPr id="6" name="Footer Placeholder 5"/>
          <p:cNvSpPr>
            <a:spLocks noGrp="1"/>
          </p:cNvSpPr>
          <p:nvPr>
            <p:ph type="ftr" sz="quarter" idx="11"/>
          </p:nvPr>
        </p:nvSpPr>
        <p:spPr/>
        <p:txBody>
          <a:bodyPr/>
          <a:lstStyle/>
          <a:p>
            <a:r>
              <a:rPr lang="en-US" altLang="en-US" smtClean="0"/>
              <a:t>April 2014 Chapter Meeting</a:t>
            </a:r>
            <a:endParaRPr lang="en-US" altLang="en-US"/>
          </a:p>
        </p:txBody>
      </p:sp>
      <p:sp>
        <p:nvSpPr>
          <p:cNvPr id="7" name="Slide Number Placeholder 6"/>
          <p:cNvSpPr>
            <a:spLocks noGrp="1"/>
          </p:cNvSpPr>
          <p:nvPr>
            <p:ph type="sldNum" sz="quarter" idx="12"/>
          </p:nvPr>
        </p:nvSpPr>
        <p:spPr/>
        <p:txBody>
          <a:bodyPr/>
          <a:lstStyle/>
          <a:p>
            <a:fld id="{62162566-314C-470D-A1CA-7457941AFE94}" type="slidenum">
              <a:rPr lang="en-US" altLang="en-US" smtClean="0"/>
              <a:pPr/>
              <a:t>19</a:t>
            </a:fld>
            <a:endParaRPr lang="en-US" altLang="en-US"/>
          </a:p>
        </p:txBody>
      </p:sp>
      <p:pic>
        <p:nvPicPr>
          <p:cNvPr id="266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484143" y="1600200"/>
            <a:ext cx="3984713"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6627" name="Picture 3"/>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675143" y="1600200"/>
            <a:ext cx="3984713"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00604454"/>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Yes, Internet Explorer 10 &amp; 11 </a:t>
            </a:r>
            <a:r>
              <a:rPr lang="en-US" u="sng" dirty="0" smtClean="0"/>
              <a:t>can</a:t>
            </a:r>
            <a:r>
              <a:rPr lang="en-US" dirty="0" smtClean="0"/>
              <a:t> work with Retail Link™</a:t>
            </a:r>
            <a:endParaRPr lang="en-US" dirty="0"/>
          </a:p>
        </p:txBody>
      </p:sp>
      <p:sp>
        <p:nvSpPr>
          <p:cNvPr id="3" name="Content Placeholder 2"/>
          <p:cNvSpPr>
            <a:spLocks noGrp="1"/>
          </p:cNvSpPr>
          <p:nvPr>
            <p:ph idx="1"/>
          </p:nvPr>
        </p:nvSpPr>
        <p:spPr/>
        <p:txBody>
          <a:bodyPr/>
          <a:lstStyle/>
          <a:p>
            <a:pPr marL="0" indent="0">
              <a:buNone/>
            </a:pPr>
            <a:r>
              <a:rPr lang="en-US" dirty="0" smtClean="0"/>
              <a:t>Disclaimer:  The official Retail Link Help Desk statement currently states they are not able to help users using anything other than IE 8 (recommended version), they will assist with up to IE 9.</a:t>
            </a:r>
          </a:p>
          <a:p>
            <a:pPr marL="0" indent="0">
              <a:buNone/>
            </a:pPr>
            <a:endParaRPr lang="en-US" dirty="0"/>
          </a:p>
          <a:p>
            <a:pPr marL="0" indent="0">
              <a:buNone/>
            </a:pPr>
            <a:r>
              <a:rPr lang="en-US" dirty="0" smtClean="0"/>
              <a:t>With the above statement, why would a supplier want to use IE 10 or 11?</a:t>
            </a:r>
          </a:p>
          <a:p>
            <a:r>
              <a:rPr lang="en-US" sz="2000" dirty="0" smtClean="0"/>
              <a:t>Some sites will not work properly with older versions of IE (ex: version 8) since they don’t fully support current, up-to-date technologies, such as HTML 5, etc.</a:t>
            </a:r>
          </a:p>
          <a:p>
            <a:r>
              <a:rPr lang="en-US" sz="2000" dirty="0" smtClean="0"/>
              <a:t>User or company wants a browser with higher level security</a:t>
            </a:r>
          </a:p>
          <a:p>
            <a:r>
              <a:rPr lang="en-US" sz="2000" dirty="0" smtClean="0"/>
              <a:t>Windows 7 updated your current browser version</a:t>
            </a:r>
          </a:p>
          <a:p>
            <a:r>
              <a:rPr lang="en-US" sz="2000" dirty="0" smtClean="0"/>
              <a:t>Microsoft software version sundown</a:t>
            </a:r>
          </a:p>
        </p:txBody>
      </p:sp>
      <p:sp>
        <p:nvSpPr>
          <p:cNvPr id="4" name="Date Placeholder 3"/>
          <p:cNvSpPr>
            <a:spLocks noGrp="1"/>
          </p:cNvSpPr>
          <p:nvPr>
            <p:ph type="dt" sz="half" idx="10"/>
          </p:nvPr>
        </p:nvSpPr>
        <p:spPr/>
        <p:txBody>
          <a:bodyPr/>
          <a:lstStyle/>
          <a:p>
            <a:r>
              <a:rPr lang="en-US" altLang="en-US" smtClean="0"/>
              <a:t>04/24/2014</a:t>
            </a:r>
            <a:endParaRPr lang="en-US" altLang="en-US"/>
          </a:p>
        </p:txBody>
      </p:sp>
      <p:sp>
        <p:nvSpPr>
          <p:cNvPr id="5" name="Footer Placeholder 4"/>
          <p:cNvSpPr>
            <a:spLocks noGrp="1"/>
          </p:cNvSpPr>
          <p:nvPr>
            <p:ph type="ftr" sz="quarter" idx="11"/>
          </p:nvPr>
        </p:nvSpPr>
        <p:spPr/>
        <p:txBody>
          <a:bodyPr/>
          <a:lstStyle/>
          <a:p>
            <a:r>
              <a:rPr lang="en-US" altLang="en-US" smtClean="0"/>
              <a:t>April 2014 Chapter Meeting</a:t>
            </a:r>
            <a:endParaRPr lang="en-US" altLang="en-US"/>
          </a:p>
        </p:txBody>
      </p:sp>
      <p:sp>
        <p:nvSpPr>
          <p:cNvPr id="6" name="Slide Number Placeholder 5"/>
          <p:cNvSpPr>
            <a:spLocks noGrp="1"/>
          </p:cNvSpPr>
          <p:nvPr>
            <p:ph type="sldNum" sz="quarter" idx="12"/>
          </p:nvPr>
        </p:nvSpPr>
        <p:spPr/>
        <p:txBody>
          <a:bodyPr/>
          <a:lstStyle/>
          <a:p>
            <a:fld id="{1CB17867-9B76-40A3-B77E-D72AAFCEDEB3}" type="slidenum">
              <a:rPr lang="en-US" altLang="en-US" smtClean="0"/>
              <a:pPr/>
              <a:t>2</a:t>
            </a:fld>
            <a:endParaRPr lang="en-US" altLang="en-US"/>
          </a:p>
        </p:txBody>
      </p:sp>
    </p:spTree>
    <p:extLst>
      <p:ext uri="{BB962C8B-B14F-4D97-AF65-F5344CB8AC3E}">
        <p14:creationId xmlns:p14="http://schemas.microsoft.com/office/powerpoint/2010/main" val="3825144827"/>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 Level</a:t>
            </a:r>
            <a:endParaRPr lang="en-US" dirty="0"/>
          </a:p>
        </p:txBody>
      </p:sp>
      <p:sp>
        <p:nvSpPr>
          <p:cNvPr id="4" name="Text Placeholder 3"/>
          <p:cNvSpPr>
            <a:spLocks noGrp="1"/>
          </p:cNvSpPr>
          <p:nvPr>
            <p:ph type="body" sz="half" idx="2"/>
          </p:nvPr>
        </p:nvSpPr>
        <p:spPr/>
        <p:txBody>
          <a:bodyPr/>
          <a:lstStyle/>
          <a:p>
            <a:r>
              <a:rPr lang="en-US" dirty="0" smtClean="0"/>
              <a:t>Once you have finished making your selections, click </a:t>
            </a:r>
            <a:r>
              <a:rPr lang="en-US" b="1" dirty="0" smtClean="0"/>
              <a:t>OK</a:t>
            </a:r>
            <a:r>
              <a:rPr lang="en-US" dirty="0" smtClean="0"/>
              <a:t> and then back at you </a:t>
            </a:r>
            <a:r>
              <a:rPr lang="en-US" b="1" dirty="0" smtClean="0"/>
              <a:t>Internet Options </a:t>
            </a:r>
            <a:r>
              <a:rPr lang="en-US" dirty="0" smtClean="0"/>
              <a:t>window, be sure to click </a:t>
            </a:r>
            <a:r>
              <a:rPr lang="en-US" b="1" dirty="0" smtClean="0"/>
              <a:t>Apply</a:t>
            </a:r>
            <a:r>
              <a:rPr lang="en-US" dirty="0" smtClean="0"/>
              <a:t>.</a:t>
            </a:r>
          </a:p>
          <a:p>
            <a:endParaRPr lang="en-US" dirty="0"/>
          </a:p>
          <a:p>
            <a:endParaRPr lang="en-US" dirty="0" smtClean="0"/>
          </a:p>
        </p:txBody>
      </p:sp>
      <p:sp>
        <p:nvSpPr>
          <p:cNvPr id="5" name="Date Placeholder 4"/>
          <p:cNvSpPr>
            <a:spLocks noGrp="1"/>
          </p:cNvSpPr>
          <p:nvPr>
            <p:ph type="dt" sz="half" idx="10"/>
          </p:nvPr>
        </p:nvSpPr>
        <p:spPr/>
        <p:txBody>
          <a:bodyPr/>
          <a:lstStyle/>
          <a:p>
            <a:r>
              <a:rPr lang="en-US" altLang="en-US" smtClean="0"/>
              <a:t>04/24/2014</a:t>
            </a:r>
            <a:endParaRPr lang="en-US" altLang="en-US"/>
          </a:p>
        </p:txBody>
      </p:sp>
      <p:sp>
        <p:nvSpPr>
          <p:cNvPr id="6" name="Footer Placeholder 5"/>
          <p:cNvSpPr>
            <a:spLocks noGrp="1"/>
          </p:cNvSpPr>
          <p:nvPr>
            <p:ph type="ftr" sz="quarter" idx="11"/>
          </p:nvPr>
        </p:nvSpPr>
        <p:spPr/>
        <p:txBody>
          <a:bodyPr/>
          <a:lstStyle/>
          <a:p>
            <a:r>
              <a:rPr lang="en-US" altLang="en-US" smtClean="0"/>
              <a:t>April 2014 Chapter Meeting</a:t>
            </a:r>
            <a:endParaRPr lang="en-US" altLang="en-US"/>
          </a:p>
        </p:txBody>
      </p:sp>
      <p:sp>
        <p:nvSpPr>
          <p:cNvPr id="7" name="Slide Number Placeholder 6"/>
          <p:cNvSpPr>
            <a:spLocks noGrp="1"/>
          </p:cNvSpPr>
          <p:nvPr>
            <p:ph type="sldNum" sz="quarter" idx="12"/>
          </p:nvPr>
        </p:nvSpPr>
        <p:spPr/>
        <p:txBody>
          <a:bodyPr/>
          <a:lstStyle/>
          <a:p>
            <a:fld id="{C86D4670-A1B0-4AF4-A542-4501F01E6A52}" type="slidenum">
              <a:rPr lang="en-US" altLang="en-US" smtClean="0"/>
              <a:pPr/>
              <a:t>20</a:t>
            </a:fld>
            <a:endParaRPr lang="en-US" altLang="en-US"/>
          </a:p>
        </p:txBody>
      </p:sp>
      <p:pic>
        <p:nvPicPr>
          <p:cNvPr id="1843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116387" y="623094"/>
            <a:ext cx="4029075" cy="5153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81575384"/>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 Settings</a:t>
            </a:r>
            <a:endParaRPr lang="en-US" dirty="0"/>
          </a:p>
        </p:txBody>
      </p:sp>
      <p:sp>
        <p:nvSpPr>
          <p:cNvPr id="4" name="Text Placeholder 3"/>
          <p:cNvSpPr>
            <a:spLocks noGrp="1"/>
          </p:cNvSpPr>
          <p:nvPr>
            <p:ph type="body" sz="half" idx="2"/>
          </p:nvPr>
        </p:nvSpPr>
        <p:spPr/>
        <p:txBody>
          <a:bodyPr/>
          <a:lstStyle/>
          <a:p>
            <a:r>
              <a:rPr lang="en-US" dirty="0" smtClean="0"/>
              <a:t>Back to our </a:t>
            </a:r>
            <a:r>
              <a:rPr lang="en-US" b="1" dirty="0" smtClean="0"/>
              <a:t>Internet Options </a:t>
            </a:r>
            <a:r>
              <a:rPr lang="en-US" dirty="0" smtClean="0"/>
              <a:t>window, click the </a:t>
            </a:r>
            <a:r>
              <a:rPr lang="en-US" b="1" dirty="0" smtClean="0"/>
              <a:t>Privacy</a:t>
            </a:r>
            <a:r>
              <a:rPr lang="en-US" dirty="0" smtClean="0"/>
              <a:t> tab.</a:t>
            </a:r>
          </a:p>
          <a:p>
            <a:endParaRPr lang="en-US" dirty="0"/>
          </a:p>
          <a:p>
            <a:r>
              <a:rPr lang="en-US" dirty="0" smtClean="0"/>
              <a:t>Under the </a:t>
            </a:r>
            <a:r>
              <a:rPr lang="en-US" b="1" dirty="0" smtClean="0"/>
              <a:t>Pop-up Blocker </a:t>
            </a:r>
            <a:r>
              <a:rPr lang="en-US" dirty="0" smtClean="0"/>
              <a:t>section, click on the </a:t>
            </a:r>
            <a:r>
              <a:rPr lang="en-US" b="1" dirty="0" smtClean="0"/>
              <a:t>Settings</a:t>
            </a:r>
            <a:r>
              <a:rPr lang="en-US" dirty="0" smtClean="0"/>
              <a:t> button.</a:t>
            </a:r>
          </a:p>
        </p:txBody>
      </p:sp>
      <p:sp>
        <p:nvSpPr>
          <p:cNvPr id="5" name="Date Placeholder 4"/>
          <p:cNvSpPr>
            <a:spLocks noGrp="1"/>
          </p:cNvSpPr>
          <p:nvPr>
            <p:ph type="dt" sz="half" idx="10"/>
          </p:nvPr>
        </p:nvSpPr>
        <p:spPr/>
        <p:txBody>
          <a:bodyPr/>
          <a:lstStyle/>
          <a:p>
            <a:r>
              <a:rPr lang="en-US" altLang="en-US" smtClean="0"/>
              <a:t>04/24/2014</a:t>
            </a:r>
            <a:endParaRPr lang="en-US" altLang="en-US"/>
          </a:p>
        </p:txBody>
      </p:sp>
      <p:sp>
        <p:nvSpPr>
          <p:cNvPr id="6" name="Footer Placeholder 5"/>
          <p:cNvSpPr>
            <a:spLocks noGrp="1"/>
          </p:cNvSpPr>
          <p:nvPr>
            <p:ph type="ftr" sz="quarter" idx="11"/>
          </p:nvPr>
        </p:nvSpPr>
        <p:spPr/>
        <p:txBody>
          <a:bodyPr/>
          <a:lstStyle/>
          <a:p>
            <a:r>
              <a:rPr lang="en-US" altLang="en-US" smtClean="0"/>
              <a:t>April 2014 Chapter Meeting</a:t>
            </a:r>
            <a:endParaRPr lang="en-US" altLang="en-US"/>
          </a:p>
        </p:txBody>
      </p:sp>
      <p:sp>
        <p:nvSpPr>
          <p:cNvPr id="7" name="Slide Number Placeholder 6"/>
          <p:cNvSpPr>
            <a:spLocks noGrp="1"/>
          </p:cNvSpPr>
          <p:nvPr>
            <p:ph type="sldNum" sz="quarter" idx="12"/>
          </p:nvPr>
        </p:nvSpPr>
        <p:spPr/>
        <p:txBody>
          <a:bodyPr/>
          <a:lstStyle/>
          <a:p>
            <a:fld id="{C86D4670-A1B0-4AF4-A542-4501F01E6A52}" type="slidenum">
              <a:rPr lang="en-US" altLang="en-US" smtClean="0"/>
              <a:pPr/>
              <a:t>21</a:t>
            </a:fld>
            <a:endParaRPr lang="en-US" altLang="en-US"/>
          </a:p>
        </p:txBody>
      </p:sp>
      <p:pic>
        <p:nvPicPr>
          <p:cNvPr id="276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116387" y="623094"/>
            <a:ext cx="4029075" cy="5153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700075"/>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Pop-up Blocker Settings</a:t>
            </a:r>
            <a:endParaRPr lang="en-US" dirty="0"/>
          </a:p>
        </p:txBody>
      </p:sp>
      <p:sp>
        <p:nvSpPr>
          <p:cNvPr id="4" name="Text Placeholder 3"/>
          <p:cNvSpPr>
            <a:spLocks noGrp="1"/>
          </p:cNvSpPr>
          <p:nvPr>
            <p:ph type="body" sz="half" idx="2"/>
          </p:nvPr>
        </p:nvSpPr>
        <p:spPr/>
        <p:txBody>
          <a:bodyPr/>
          <a:lstStyle/>
          <a:p>
            <a:r>
              <a:rPr lang="en-US" dirty="0" smtClean="0"/>
              <a:t>It is important Retail Link be able to open separate tabs and/or windows.  Pop-up blocker can block these causing you to think nothing has happened when you’ve selected something.</a:t>
            </a:r>
          </a:p>
          <a:p>
            <a:endParaRPr lang="en-US" dirty="0"/>
          </a:p>
          <a:p>
            <a:r>
              <a:rPr lang="en-US" dirty="0" smtClean="0"/>
              <a:t>Be sure to add in the following websites to have IE not block the pop-up calls:</a:t>
            </a:r>
          </a:p>
          <a:p>
            <a:endParaRPr lang="en-US" dirty="0"/>
          </a:p>
          <a:p>
            <a:r>
              <a:rPr lang="en-US" dirty="0" smtClean="0"/>
              <a:t>*.wal-mart.com</a:t>
            </a:r>
          </a:p>
          <a:p>
            <a:r>
              <a:rPr lang="en-US" dirty="0" smtClean="0"/>
              <a:t>americas.itemfile.wal-mart.com</a:t>
            </a:r>
          </a:p>
          <a:p>
            <a:endParaRPr lang="en-US" dirty="0" smtClean="0"/>
          </a:p>
          <a:p>
            <a:r>
              <a:rPr lang="en-US" dirty="0" smtClean="0"/>
              <a:t>Click the </a:t>
            </a:r>
            <a:r>
              <a:rPr lang="en-US" b="1" dirty="0" smtClean="0"/>
              <a:t>Close</a:t>
            </a:r>
            <a:r>
              <a:rPr lang="en-US" dirty="0" smtClean="0"/>
              <a:t> button.</a:t>
            </a:r>
          </a:p>
          <a:p>
            <a:endParaRPr lang="en-US" dirty="0"/>
          </a:p>
          <a:p>
            <a:r>
              <a:rPr lang="en-US" sz="1200" i="1" dirty="0" smtClean="0"/>
              <a:t>The * is a wildcard and tells the system you mean everything within the wal-mart.com master domain.  If we didn’t use that wildcard, we would have to be sure to add in each website address, and there are several within the Retail Link portals.</a:t>
            </a:r>
          </a:p>
        </p:txBody>
      </p:sp>
      <p:sp>
        <p:nvSpPr>
          <p:cNvPr id="5" name="Date Placeholder 4"/>
          <p:cNvSpPr>
            <a:spLocks noGrp="1"/>
          </p:cNvSpPr>
          <p:nvPr>
            <p:ph type="dt" sz="half" idx="10"/>
          </p:nvPr>
        </p:nvSpPr>
        <p:spPr/>
        <p:txBody>
          <a:bodyPr/>
          <a:lstStyle/>
          <a:p>
            <a:r>
              <a:rPr lang="en-US" altLang="en-US" smtClean="0"/>
              <a:t>04/24/2014</a:t>
            </a:r>
            <a:endParaRPr lang="en-US" altLang="en-US"/>
          </a:p>
        </p:txBody>
      </p:sp>
      <p:sp>
        <p:nvSpPr>
          <p:cNvPr id="6" name="Footer Placeholder 5"/>
          <p:cNvSpPr>
            <a:spLocks noGrp="1"/>
          </p:cNvSpPr>
          <p:nvPr>
            <p:ph type="ftr" sz="quarter" idx="11"/>
          </p:nvPr>
        </p:nvSpPr>
        <p:spPr/>
        <p:txBody>
          <a:bodyPr/>
          <a:lstStyle/>
          <a:p>
            <a:r>
              <a:rPr lang="en-US" altLang="en-US" smtClean="0"/>
              <a:t>April 2014 Chapter Meeting</a:t>
            </a:r>
            <a:endParaRPr lang="en-US" altLang="en-US"/>
          </a:p>
        </p:txBody>
      </p:sp>
      <p:sp>
        <p:nvSpPr>
          <p:cNvPr id="7" name="Slide Number Placeholder 6"/>
          <p:cNvSpPr>
            <a:spLocks noGrp="1"/>
          </p:cNvSpPr>
          <p:nvPr>
            <p:ph type="sldNum" sz="quarter" idx="12"/>
          </p:nvPr>
        </p:nvSpPr>
        <p:spPr/>
        <p:txBody>
          <a:bodyPr/>
          <a:lstStyle/>
          <a:p>
            <a:fld id="{C86D4670-A1B0-4AF4-A542-4501F01E6A52}" type="slidenum">
              <a:rPr lang="en-US" altLang="en-US" smtClean="0"/>
              <a:pPr/>
              <a:t>22</a:t>
            </a:fld>
            <a:endParaRPr lang="en-US" altLang="en-US"/>
          </a:p>
        </p:txBody>
      </p:sp>
      <p:pic>
        <p:nvPicPr>
          <p:cNvPr id="286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011612" y="904081"/>
            <a:ext cx="4238625" cy="4591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42050083"/>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Effect transition="in" filter="fade">
                                      <p:cBhvr>
                                        <p:cTn id="27" dur="500"/>
                                        <p:tgtEl>
                                          <p:spTgt spid="4">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9" end="9"/>
                                            </p:txEl>
                                          </p:spTgt>
                                        </p:tgtEl>
                                        <p:attrNameLst>
                                          <p:attrName>style.visibility</p:attrName>
                                        </p:attrNameLst>
                                      </p:cBhvr>
                                      <p:to>
                                        <p:strVal val="visible"/>
                                      </p:to>
                                    </p:set>
                                    <p:animEffect transition="in" filter="fade">
                                      <p:cBhvr>
                                        <p:cTn id="3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 Settings</a:t>
            </a:r>
            <a:endParaRPr lang="en-US" dirty="0"/>
          </a:p>
        </p:txBody>
      </p:sp>
      <p:sp>
        <p:nvSpPr>
          <p:cNvPr id="4" name="Text Placeholder 3"/>
          <p:cNvSpPr>
            <a:spLocks noGrp="1"/>
          </p:cNvSpPr>
          <p:nvPr>
            <p:ph type="body" sz="half" idx="2"/>
          </p:nvPr>
        </p:nvSpPr>
        <p:spPr/>
        <p:txBody>
          <a:bodyPr/>
          <a:lstStyle/>
          <a:p>
            <a:r>
              <a:rPr lang="en-US" dirty="0" smtClean="0"/>
              <a:t>Back to our </a:t>
            </a:r>
            <a:r>
              <a:rPr lang="en-US" b="1" dirty="0" smtClean="0"/>
              <a:t>Internet Options </a:t>
            </a:r>
            <a:r>
              <a:rPr lang="en-US" dirty="0" smtClean="0"/>
              <a:t>window, be sure to click the </a:t>
            </a:r>
            <a:r>
              <a:rPr lang="en-US" b="1" dirty="0" smtClean="0"/>
              <a:t>Apply</a:t>
            </a:r>
            <a:r>
              <a:rPr lang="en-US" dirty="0" smtClean="0"/>
              <a:t> button.  Once that completes, click the </a:t>
            </a:r>
            <a:r>
              <a:rPr lang="en-US" b="1" dirty="0" smtClean="0"/>
              <a:t>OK</a:t>
            </a:r>
            <a:r>
              <a:rPr lang="en-US" dirty="0" smtClean="0"/>
              <a:t> button.</a:t>
            </a:r>
          </a:p>
          <a:p>
            <a:endParaRPr lang="en-US" dirty="0"/>
          </a:p>
          <a:p>
            <a:r>
              <a:rPr lang="en-US" dirty="0" smtClean="0"/>
              <a:t>This applies all of the changes we have made.</a:t>
            </a:r>
          </a:p>
          <a:p>
            <a:endParaRPr lang="en-US" dirty="0"/>
          </a:p>
          <a:p>
            <a:r>
              <a:rPr lang="en-US" dirty="0" smtClean="0"/>
              <a:t>Be sure to close out of IE completely and then re-launch prior to visiting any sites.</a:t>
            </a:r>
            <a:endParaRPr lang="en-US" dirty="0"/>
          </a:p>
        </p:txBody>
      </p:sp>
      <p:sp>
        <p:nvSpPr>
          <p:cNvPr id="5" name="Date Placeholder 4"/>
          <p:cNvSpPr>
            <a:spLocks noGrp="1"/>
          </p:cNvSpPr>
          <p:nvPr>
            <p:ph type="dt" sz="half" idx="10"/>
          </p:nvPr>
        </p:nvSpPr>
        <p:spPr/>
        <p:txBody>
          <a:bodyPr/>
          <a:lstStyle/>
          <a:p>
            <a:r>
              <a:rPr lang="en-US" altLang="en-US" smtClean="0"/>
              <a:t>04/24/2014</a:t>
            </a:r>
            <a:endParaRPr lang="en-US" altLang="en-US"/>
          </a:p>
        </p:txBody>
      </p:sp>
      <p:sp>
        <p:nvSpPr>
          <p:cNvPr id="6" name="Footer Placeholder 5"/>
          <p:cNvSpPr>
            <a:spLocks noGrp="1"/>
          </p:cNvSpPr>
          <p:nvPr>
            <p:ph type="ftr" sz="quarter" idx="11"/>
          </p:nvPr>
        </p:nvSpPr>
        <p:spPr/>
        <p:txBody>
          <a:bodyPr/>
          <a:lstStyle/>
          <a:p>
            <a:r>
              <a:rPr lang="en-US" altLang="en-US" smtClean="0"/>
              <a:t>April 2014 Chapter Meeting</a:t>
            </a:r>
            <a:endParaRPr lang="en-US" altLang="en-US"/>
          </a:p>
        </p:txBody>
      </p:sp>
      <p:sp>
        <p:nvSpPr>
          <p:cNvPr id="7" name="Slide Number Placeholder 6"/>
          <p:cNvSpPr>
            <a:spLocks noGrp="1"/>
          </p:cNvSpPr>
          <p:nvPr>
            <p:ph type="sldNum" sz="quarter" idx="12"/>
          </p:nvPr>
        </p:nvSpPr>
        <p:spPr/>
        <p:txBody>
          <a:bodyPr/>
          <a:lstStyle/>
          <a:p>
            <a:fld id="{C86D4670-A1B0-4AF4-A542-4501F01E6A52}" type="slidenum">
              <a:rPr lang="en-US" altLang="en-US" smtClean="0"/>
              <a:pPr/>
              <a:t>23</a:t>
            </a:fld>
            <a:endParaRPr lang="en-US" altLang="en-US"/>
          </a:p>
        </p:txBody>
      </p:sp>
      <p:pic>
        <p:nvPicPr>
          <p:cNvPr id="276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116387" y="623094"/>
            <a:ext cx="4029075" cy="5153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06038817"/>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Happy Computing</a:t>
            </a:r>
            <a:endParaRPr lang="en-US" dirty="0"/>
          </a:p>
        </p:txBody>
      </p:sp>
      <p:sp>
        <p:nvSpPr>
          <p:cNvPr id="3" name="Content Placeholder 2"/>
          <p:cNvSpPr>
            <a:spLocks noGrp="1"/>
          </p:cNvSpPr>
          <p:nvPr>
            <p:ph idx="1"/>
          </p:nvPr>
        </p:nvSpPr>
        <p:spPr/>
        <p:txBody>
          <a:bodyPr/>
          <a:lstStyle/>
          <a:p>
            <a:pPr marL="0" indent="0" algn="ctr">
              <a:buNone/>
            </a:pPr>
            <a:endParaRPr lang="en-US" sz="8800" dirty="0" smtClean="0"/>
          </a:p>
          <a:p>
            <a:pPr marL="0" indent="0" algn="ctr">
              <a:buNone/>
            </a:pPr>
            <a:r>
              <a:rPr lang="en-US" sz="8800" dirty="0" smtClean="0"/>
              <a:t>Q &amp; A</a:t>
            </a:r>
            <a:endParaRPr lang="en-US" sz="8800" dirty="0"/>
          </a:p>
        </p:txBody>
      </p:sp>
      <p:sp>
        <p:nvSpPr>
          <p:cNvPr id="4" name="Date Placeholder 3"/>
          <p:cNvSpPr>
            <a:spLocks noGrp="1"/>
          </p:cNvSpPr>
          <p:nvPr>
            <p:ph type="dt" sz="half" idx="10"/>
          </p:nvPr>
        </p:nvSpPr>
        <p:spPr/>
        <p:txBody>
          <a:bodyPr/>
          <a:lstStyle/>
          <a:p>
            <a:r>
              <a:rPr lang="en-US" altLang="en-US" smtClean="0"/>
              <a:t>04/24/2014</a:t>
            </a:r>
            <a:endParaRPr lang="en-US" altLang="en-US"/>
          </a:p>
        </p:txBody>
      </p:sp>
      <p:sp>
        <p:nvSpPr>
          <p:cNvPr id="5" name="Footer Placeholder 4"/>
          <p:cNvSpPr>
            <a:spLocks noGrp="1"/>
          </p:cNvSpPr>
          <p:nvPr>
            <p:ph type="ftr" sz="quarter" idx="11"/>
          </p:nvPr>
        </p:nvSpPr>
        <p:spPr/>
        <p:txBody>
          <a:bodyPr/>
          <a:lstStyle/>
          <a:p>
            <a:r>
              <a:rPr lang="en-US" altLang="en-US" smtClean="0"/>
              <a:t>April 2014 Chapter Meeting</a:t>
            </a:r>
            <a:endParaRPr lang="en-US" altLang="en-US"/>
          </a:p>
        </p:txBody>
      </p:sp>
      <p:sp>
        <p:nvSpPr>
          <p:cNvPr id="6" name="Slide Number Placeholder 5"/>
          <p:cNvSpPr>
            <a:spLocks noGrp="1"/>
          </p:cNvSpPr>
          <p:nvPr>
            <p:ph type="sldNum" sz="quarter" idx="12"/>
          </p:nvPr>
        </p:nvSpPr>
        <p:spPr/>
        <p:txBody>
          <a:bodyPr/>
          <a:lstStyle/>
          <a:p>
            <a:fld id="{1CB17867-9B76-40A3-B77E-D72AAFCEDEB3}" type="slidenum">
              <a:rPr lang="en-US" altLang="en-US" smtClean="0"/>
              <a:pPr/>
              <a:t>24</a:t>
            </a:fld>
            <a:endParaRPr lang="en-US" altLang="en-US"/>
          </a:p>
        </p:txBody>
      </p:sp>
    </p:spTree>
    <p:extLst>
      <p:ext uri="{BB962C8B-B14F-4D97-AF65-F5344CB8AC3E}">
        <p14:creationId xmlns:p14="http://schemas.microsoft.com/office/powerpoint/2010/main" val="3872766539"/>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3">
                                            <p:txEl>
                                              <p:pRg st="1" end="1"/>
                                            </p:txEl>
                                          </p:spTgt>
                                        </p:tgtEl>
                                        <p:attrNameLst>
                                          <p:attrName>r</p:attrName>
                                        </p:attrNameLst>
                                      </p:cBhvr>
                                    </p:animRot>
                                    <p:animRot by="-240000">
                                      <p:cBhvr>
                                        <p:cTn id="7" dur="200" fill="hold">
                                          <p:stCondLst>
                                            <p:cond delay="200"/>
                                          </p:stCondLst>
                                        </p:cTn>
                                        <p:tgtEl>
                                          <p:spTgt spid="3">
                                            <p:txEl>
                                              <p:pRg st="1" end="1"/>
                                            </p:txEl>
                                          </p:spTgt>
                                        </p:tgtEl>
                                        <p:attrNameLst>
                                          <p:attrName>r</p:attrName>
                                        </p:attrNameLst>
                                      </p:cBhvr>
                                    </p:animRot>
                                    <p:animRot by="240000">
                                      <p:cBhvr>
                                        <p:cTn id="8" dur="200" fill="hold">
                                          <p:stCondLst>
                                            <p:cond delay="400"/>
                                          </p:stCondLst>
                                        </p:cTn>
                                        <p:tgtEl>
                                          <p:spTgt spid="3">
                                            <p:txEl>
                                              <p:pRg st="1" end="1"/>
                                            </p:txEl>
                                          </p:spTgt>
                                        </p:tgtEl>
                                        <p:attrNameLst>
                                          <p:attrName>r</p:attrName>
                                        </p:attrNameLst>
                                      </p:cBhvr>
                                    </p:animRot>
                                    <p:animRot by="-240000">
                                      <p:cBhvr>
                                        <p:cTn id="9" dur="200" fill="hold">
                                          <p:stCondLst>
                                            <p:cond delay="600"/>
                                          </p:stCondLst>
                                        </p:cTn>
                                        <p:tgtEl>
                                          <p:spTgt spid="3">
                                            <p:txEl>
                                              <p:pRg st="1" end="1"/>
                                            </p:txEl>
                                          </p:spTgt>
                                        </p:tgtEl>
                                        <p:attrNameLst>
                                          <p:attrName>r</p:attrName>
                                        </p:attrNameLst>
                                      </p:cBhvr>
                                    </p:animRot>
                                    <p:animRot by="120000">
                                      <p:cBhvr>
                                        <p:cTn id="10" dur="200" fill="hold">
                                          <p:stCondLst>
                                            <p:cond delay="800"/>
                                          </p:stCondLst>
                                        </p:cTn>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Yes, Internet Explorer 10 &amp; 11 </a:t>
            </a:r>
            <a:r>
              <a:rPr lang="en-US" u="sng" dirty="0" smtClean="0"/>
              <a:t>can</a:t>
            </a:r>
            <a:r>
              <a:rPr lang="en-US" dirty="0" smtClean="0"/>
              <a:t> work with Retail Link™</a:t>
            </a:r>
            <a:endParaRPr lang="en-US" dirty="0"/>
          </a:p>
        </p:txBody>
      </p:sp>
      <p:sp>
        <p:nvSpPr>
          <p:cNvPr id="3" name="Content Placeholder 2"/>
          <p:cNvSpPr>
            <a:spLocks noGrp="1"/>
          </p:cNvSpPr>
          <p:nvPr>
            <p:ph idx="1"/>
          </p:nvPr>
        </p:nvSpPr>
        <p:spPr/>
        <p:txBody>
          <a:bodyPr/>
          <a:lstStyle/>
          <a:p>
            <a:pPr marL="0" indent="0">
              <a:buNone/>
            </a:pPr>
            <a:r>
              <a:rPr lang="en-US" dirty="0" smtClean="0"/>
              <a:t>If you have already tried to use IE 10 or 11 with Retail Link and found things either didn’t appear correctly or work properly, the real reason isn’t that it doesn’t support 10 or 11, as both are backward compatible, it is because of settings issues.</a:t>
            </a:r>
          </a:p>
          <a:p>
            <a:pPr marL="0" indent="0">
              <a:buNone/>
            </a:pPr>
            <a:endParaRPr lang="en-US" dirty="0"/>
          </a:p>
          <a:p>
            <a:pPr marL="0" indent="0">
              <a:buNone/>
            </a:pPr>
            <a:r>
              <a:rPr lang="en-US" dirty="0" smtClean="0"/>
              <a:t>Let’s take a look at what settings need to be changed in order to force your IE 10 or 11 to work properly and play nice with Retail Link.</a:t>
            </a:r>
          </a:p>
          <a:p>
            <a:pPr marL="0" indent="0">
              <a:buNone/>
            </a:pPr>
            <a:endParaRPr lang="en-US" sz="1600" dirty="0"/>
          </a:p>
          <a:p>
            <a:pPr marL="0" indent="0">
              <a:buNone/>
            </a:pPr>
            <a:r>
              <a:rPr lang="en-US" sz="1600" dirty="0" smtClean="0"/>
              <a:t>The following screen shots come from IE 11 on my Windows 7, 64-bit system.  Almost all portals have proven to work after making these changes (with some slight issues in certain portals, but nothing you won’t be able to work around.  Please note IE 10 menus are slightly different, but settings screens are the same.</a:t>
            </a:r>
          </a:p>
        </p:txBody>
      </p:sp>
      <p:sp>
        <p:nvSpPr>
          <p:cNvPr id="4" name="Date Placeholder 3"/>
          <p:cNvSpPr>
            <a:spLocks noGrp="1"/>
          </p:cNvSpPr>
          <p:nvPr>
            <p:ph type="dt" sz="half" idx="10"/>
          </p:nvPr>
        </p:nvSpPr>
        <p:spPr/>
        <p:txBody>
          <a:bodyPr/>
          <a:lstStyle/>
          <a:p>
            <a:r>
              <a:rPr lang="en-US" altLang="en-US" smtClean="0"/>
              <a:t>04/24/2014</a:t>
            </a:r>
            <a:endParaRPr lang="en-US" altLang="en-US"/>
          </a:p>
        </p:txBody>
      </p:sp>
      <p:sp>
        <p:nvSpPr>
          <p:cNvPr id="5" name="Footer Placeholder 4"/>
          <p:cNvSpPr>
            <a:spLocks noGrp="1"/>
          </p:cNvSpPr>
          <p:nvPr>
            <p:ph type="ftr" sz="quarter" idx="11"/>
          </p:nvPr>
        </p:nvSpPr>
        <p:spPr/>
        <p:txBody>
          <a:bodyPr/>
          <a:lstStyle/>
          <a:p>
            <a:r>
              <a:rPr lang="en-US" altLang="en-US" smtClean="0"/>
              <a:t>April 2014 Chapter Meeting</a:t>
            </a:r>
            <a:endParaRPr lang="en-US" altLang="en-US"/>
          </a:p>
        </p:txBody>
      </p:sp>
      <p:sp>
        <p:nvSpPr>
          <p:cNvPr id="6" name="Slide Number Placeholder 5"/>
          <p:cNvSpPr>
            <a:spLocks noGrp="1"/>
          </p:cNvSpPr>
          <p:nvPr>
            <p:ph type="sldNum" sz="quarter" idx="12"/>
          </p:nvPr>
        </p:nvSpPr>
        <p:spPr/>
        <p:txBody>
          <a:bodyPr/>
          <a:lstStyle/>
          <a:p>
            <a:fld id="{1CB17867-9B76-40A3-B77E-D72AAFCEDEB3}" type="slidenum">
              <a:rPr lang="en-US" altLang="en-US" smtClean="0"/>
              <a:pPr/>
              <a:t>3</a:t>
            </a:fld>
            <a:endParaRPr lang="en-US" altLang="en-US"/>
          </a:p>
        </p:txBody>
      </p:sp>
    </p:spTree>
    <p:extLst>
      <p:ext uri="{BB962C8B-B14F-4D97-AF65-F5344CB8AC3E}">
        <p14:creationId xmlns:p14="http://schemas.microsoft.com/office/powerpoint/2010/main" val="791761725"/>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a:t>
            </a:r>
            <a:endParaRPr lang="en-US" dirty="0"/>
          </a:p>
        </p:txBody>
      </p:sp>
      <p:sp>
        <p:nvSpPr>
          <p:cNvPr id="4" name="Text Placeholder 3"/>
          <p:cNvSpPr>
            <a:spLocks noGrp="1"/>
          </p:cNvSpPr>
          <p:nvPr>
            <p:ph type="body" sz="half" idx="2"/>
          </p:nvPr>
        </p:nvSpPr>
        <p:spPr/>
        <p:txBody>
          <a:bodyPr/>
          <a:lstStyle/>
          <a:p>
            <a:r>
              <a:rPr lang="en-US" dirty="0" smtClean="0"/>
              <a:t>The tools are located within the gear icon at the top right-hand corner of IE 11.</a:t>
            </a:r>
            <a:endParaRPr lang="en-US" dirty="0"/>
          </a:p>
        </p:txBody>
      </p:sp>
      <p:sp>
        <p:nvSpPr>
          <p:cNvPr id="5" name="Date Placeholder 4"/>
          <p:cNvSpPr>
            <a:spLocks noGrp="1"/>
          </p:cNvSpPr>
          <p:nvPr>
            <p:ph type="dt" sz="half" idx="10"/>
          </p:nvPr>
        </p:nvSpPr>
        <p:spPr/>
        <p:txBody>
          <a:bodyPr/>
          <a:lstStyle/>
          <a:p>
            <a:r>
              <a:rPr lang="en-US" altLang="en-US" smtClean="0"/>
              <a:t>04/24/2014</a:t>
            </a:r>
            <a:endParaRPr lang="en-US" altLang="en-US"/>
          </a:p>
        </p:txBody>
      </p:sp>
      <p:sp>
        <p:nvSpPr>
          <p:cNvPr id="6" name="Footer Placeholder 5"/>
          <p:cNvSpPr>
            <a:spLocks noGrp="1"/>
          </p:cNvSpPr>
          <p:nvPr>
            <p:ph type="ftr" sz="quarter" idx="11"/>
          </p:nvPr>
        </p:nvSpPr>
        <p:spPr/>
        <p:txBody>
          <a:bodyPr/>
          <a:lstStyle/>
          <a:p>
            <a:r>
              <a:rPr lang="en-US" altLang="en-US" smtClean="0"/>
              <a:t>April 2014 Chapter Meeting</a:t>
            </a:r>
            <a:endParaRPr lang="en-US" altLang="en-US"/>
          </a:p>
        </p:txBody>
      </p:sp>
      <p:sp>
        <p:nvSpPr>
          <p:cNvPr id="7" name="Slide Number Placeholder 6"/>
          <p:cNvSpPr>
            <a:spLocks noGrp="1"/>
          </p:cNvSpPr>
          <p:nvPr>
            <p:ph type="sldNum" sz="quarter" idx="12"/>
          </p:nvPr>
        </p:nvSpPr>
        <p:spPr/>
        <p:txBody>
          <a:bodyPr/>
          <a:lstStyle/>
          <a:p>
            <a:fld id="{C86D4670-A1B0-4AF4-A542-4501F01E6A52}" type="slidenum">
              <a:rPr lang="en-US" altLang="en-US" smtClean="0"/>
              <a:pPr/>
              <a:t>4</a:t>
            </a:fld>
            <a:endParaRPr lang="en-US" altLang="en-US"/>
          </a:p>
        </p:txBody>
      </p:sp>
      <p:pic>
        <p:nvPicPr>
          <p:cNvPr id="1229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75050" y="2593049"/>
            <a:ext cx="5111750" cy="12131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Oval 7"/>
          <p:cNvSpPr/>
          <p:nvPr/>
        </p:nvSpPr>
        <p:spPr bwMode="auto">
          <a:xfrm>
            <a:off x="8077200" y="2606566"/>
            <a:ext cx="762000" cy="304800"/>
          </a:xfrm>
          <a:prstGeom prst="ellipse">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974527612"/>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Compatibility Settings</a:t>
            </a:r>
            <a:endParaRPr lang="en-US" dirty="0"/>
          </a:p>
        </p:txBody>
      </p:sp>
      <p:sp>
        <p:nvSpPr>
          <p:cNvPr id="4" name="Text Placeholder 3"/>
          <p:cNvSpPr>
            <a:spLocks noGrp="1"/>
          </p:cNvSpPr>
          <p:nvPr>
            <p:ph type="body" sz="half" idx="2"/>
          </p:nvPr>
        </p:nvSpPr>
        <p:spPr/>
        <p:txBody>
          <a:bodyPr/>
          <a:lstStyle/>
          <a:p>
            <a:r>
              <a:rPr lang="en-US" dirty="0" smtClean="0"/>
              <a:t>Find the menu item for </a:t>
            </a:r>
            <a:r>
              <a:rPr lang="en-US" b="1" dirty="0" smtClean="0"/>
              <a:t>Compatibility View Settings </a:t>
            </a:r>
            <a:r>
              <a:rPr lang="en-US" dirty="0" smtClean="0"/>
              <a:t>and select that.</a:t>
            </a:r>
          </a:p>
          <a:p>
            <a:endParaRPr lang="en-US" dirty="0"/>
          </a:p>
          <a:p>
            <a:r>
              <a:rPr lang="en-US" dirty="0" smtClean="0"/>
              <a:t>Adding a website to Compatibility View Settings tells IE you want it to be backwards compatible for that website.</a:t>
            </a:r>
            <a:endParaRPr lang="en-US" dirty="0"/>
          </a:p>
        </p:txBody>
      </p:sp>
      <p:sp>
        <p:nvSpPr>
          <p:cNvPr id="5" name="Date Placeholder 4"/>
          <p:cNvSpPr>
            <a:spLocks noGrp="1"/>
          </p:cNvSpPr>
          <p:nvPr>
            <p:ph type="dt" sz="half" idx="10"/>
          </p:nvPr>
        </p:nvSpPr>
        <p:spPr/>
        <p:txBody>
          <a:bodyPr/>
          <a:lstStyle/>
          <a:p>
            <a:r>
              <a:rPr lang="en-US" altLang="en-US" smtClean="0"/>
              <a:t>04/24/2014</a:t>
            </a:r>
            <a:endParaRPr lang="en-US" altLang="en-US"/>
          </a:p>
        </p:txBody>
      </p:sp>
      <p:sp>
        <p:nvSpPr>
          <p:cNvPr id="6" name="Footer Placeholder 5"/>
          <p:cNvSpPr>
            <a:spLocks noGrp="1"/>
          </p:cNvSpPr>
          <p:nvPr>
            <p:ph type="ftr" sz="quarter" idx="11"/>
          </p:nvPr>
        </p:nvSpPr>
        <p:spPr/>
        <p:txBody>
          <a:bodyPr/>
          <a:lstStyle/>
          <a:p>
            <a:r>
              <a:rPr lang="en-US" altLang="en-US" smtClean="0"/>
              <a:t>April 2014 Chapter Meeting</a:t>
            </a:r>
            <a:endParaRPr lang="en-US" altLang="en-US"/>
          </a:p>
        </p:txBody>
      </p:sp>
      <p:sp>
        <p:nvSpPr>
          <p:cNvPr id="7" name="Slide Number Placeholder 6"/>
          <p:cNvSpPr>
            <a:spLocks noGrp="1"/>
          </p:cNvSpPr>
          <p:nvPr>
            <p:ph type="sldNum" sz="quarter" idx="12"/>
          </p:nvPr>
        </p:nvSpPr>
        <p:spPr/>
        <p:txBody>
          <a:bodyPr/>
          <a:lstStyle/>
          <a:p>
            <a:fld id="{C86D4670-A1B0-4AF4-A542-4501F01E6A52}" type="slidenum">
              <a:rPr lang="en-US" altLang="en-US" smtClean="0"/>
              <a:pPr/>
              <a:t>5</a:t>
            </a:fld>
            <a:endParaRPr lang="en-US" altLang="en-US"/>
          </a:p>
        </p:txBody>
      </p:sp>
      <p:pic>
        <p:nvPicPr>
          <p:cNvPr id="1331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59300" y="1432719"/>
            <a:ext cx="3143250" cy="3533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53306562"/>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Compatibility Settings</a:t>
            </a:r>
            <a:endParaRPr lang="en-US" dirty="0"/>
          </a:p>
        </p:txBody>
      </p:sp>
      <p:sp>
        <p:nvSpPr>
          <p:cNvPr id="4" name="Text Placeholder 3"/>
          <p:cNvSpPr>
            <a:spLocks noGrp="1"/>
          </p:cNvSpPr>
          <p:nvPr>
            <p:ph type="body" sz="half" idx="2"/>
          </p:nvPr>
        </p:nvSpPr>
        <p:spPr/>
        <p:txBody>
          <a:bodyPr/>
          <a:lstStyle/>
          <a:p>
            <a:r>
              <a:rPr lang="en-US" dirty="0" smtClean="0"/>
              <a:t>In the top dialogue box labeled, </a:t>
            </a:r>
            <a:r>
              <a:rPr lang="en-US" b="1" dirty="0" smtClean="0"/>
              <a:t>Add this website</a:t>
            </a:r>
            <a:r>
              <a:rPr lang="en-US" dirty="0" smtClean="0"/>
              <a:t>, type in the root of the website you wish to add.</a:t>
            </a:r>
          </a:p>
          <a:p>
            <a:endParaRPr lang="en-US" dirty="0"/>
          </a:p>
          <a:p>
            <a:r>
              <a:rPr lang="en-US" dirty="0" smtClean="0"/>
              <a:t>We say ‘root’ because we want anything within that website domain to be a part of our compatibility settings.  Since we want the root, forget about the http:// or https:// or even the www.</a:t>
            </a:r>
          </a:p>
          <a:p>
            <a:endParaRPr lang="en-US" dirty="0"/>
          </a:p>
          <a:p>
            <a:r>
              <a:rPr lang="en-US" dirty="0" smtClean="0"/>
              <a:t>Example:</a:t>
            </a:r>
            <a:br>
              <a:rPr lang="en-US" dirty="0" smtClean="0"/>
            </a:br>
            <a:r>
              <a:rPr lang="en-US" dirty="0" smtClean="0"/>
              <a:t>If we wish to add </a:t>
            </a:r>
            <a:r>
              <a:rPr lang="en-US" dirty="0" smtClean="0">
                <a:hlinkClick r:id="rId2"/>
              </a:rPr>
              <a:t>https://retaillink.wal-mart.com</a:t>
            </a:r>
            <a:endParaRPr lang="en-US" dirty="0" smtClean="0"/>
          </a:p>
          <a:p>
            <a:r>
              <a:rPr lang="en-US" dirty="0" smtClean="0"/>
              <a:t>We would simply type</a:t>
            </a:r>
            <a:br>
              <a:rPr lang="en-US" dirty="0" smtClean="0"/>
            </a:br>
            <a:r>
              <a:rPr lang="en-US" dirty="0" smtClean="0"/>
              <a:t>wal-mart.com</a:t>
            </a:r>
          </a:p>
          <a:p>
            <a:endParaRPr lang="en-US" dirty="0"/>
          </a:p>
          <a:p>
            <a:r>
              <a:rPr lang="en-US" dirty="0" smtClean="0"/>
              <a:t>Be sure the two bottom boxes are checked (turned on) and then select the CLOSE button.</a:t>
            </a:r>
          </a:p>
          <a:p>
            <a:endParaRPr lang="en-US" dirty="0"/>
          </a:p>
        </p:txBody>
      </p:sp>
      <p:sp>
        <p:nvSpPr>
          <p:cNvPr id="5" name="Date Placeholder 4"/>
          <p:cNvSpPr>
            <a:spLocks noGrp="1"/>
          </p:cNvSpPr>
          <p:nvPr>
            <p:ph type="dt" sz="half" idx="10"/>
          </p:nvPr>
        </p:nvSpPr>
        <p:spPr/>
        <p:txBody>
          <a:bodyPr/>
          <a:lstStyle/>
          <a:p>
            <a:r>
              <a:rPr lang="en-US" altLang="en-US" smtClean="0"/>
              <a:t>04/24/2014</a:t>
            </a:r>
            <a:endParaRPr lang="en-US" altLang="en-US"/>
          </a:p>
        </p:txBody>
      </p:sp>
      <p:sp>
        <p:nvSpPr>
          <p:cNvPr id="6" name="Footer Placeholder 5"/>
          <p:cNvSpPr>
            <a:spLocks noGrp="1"/>
          </p:cNvSpPr>
          <p:nvPr>
            <p:ph type="ftr" sz="quarter" idx="11"/>
          </p:nvPr>
        </p:nvSpPr>
        <p:spPr/>
        <p:txBody>
          <a:bodyPr/>
          <a:lstStyle/>
          <a:p>
            <a:r>
              <a:rPr lang="en-US" altLang="en-US" smtClean="0"/>
              <a:t>April 2014 Chapter Meeting</a:t>
            </a:r>
            <a:endParaRPr lang="en-US" altLang="en-US"/>
          </a:p>
        </p:txBody>
      </p:sp>
      <p:sp>
        <p:nvSpPr>
          <p:cNvPr id="7" name="Slide Number Placeholder 6"/>
          <p:cNvSpPr>
            <a:spLocks noGrp="1"/>
          </p:cNvSpPr>
          <p:nvPr>
            <p:ph type="sldNum" sz="quarter" idx="12"/>
          </p:nvPr>
        </p:nvSpPr>
        <p:spPr/>
        <p:txBody>
          <a:bodyPr/>
          <a:lstStyle/>
          <a:p>
            <a:fld id="{C86D4670-A1B0-4AF4-A542-4501F01E6A52}" type="slidenum">
              <a:rPr lang="en-US" altLang="en-US" smtClean="0"/>
              <a:pPr/>
              <a:t>6</a:t>
            </a:fld>
            <a:endParaRPr lang="en-US" altLang="en-US"/>
          </a:p>
        </p:txBody>
      </p:sp>
      <p:pic>
        <p:nvPicPr>
          <p:cNvPr id="14338"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254500" y="965994"/>
            <a:ext cx="3752850" cy="4467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88724054"/>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Effect transition="in" filter="fade">
                                      <p:cBhvr>
                                        <p:cTn id="27"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Options</a:t>
            </a:r>
            <a:endParaRPr lang="en-US" dirty="0"/>
          </a:p>
        </p:txBody>
      </p:sp>
      <p:sp>
        <p:nvSpPr>
          <p:cNvPr id="4" name="Text Placeholder 3"/>
          <p:cNvSpPr>
            <a:spLocks noGrp="1"/>
          </p:cNvSpPr>
          <p:nvPr>
            <p:ph type="body" sz="half" idx="2"/>
          </p:nvPr>
        </p:nvSpPr>
        <p:spPr/>
        <p:txBody>
          <a:bodyPr/>
          <a:lstStyle/>
          <a:p>
            <a:r>
              <a:rPr lang="en-US" dirty="0" smtClean="0"/>
              <a:t>The rest of our tasks will be performed in this master </a:t>
            </a:r>
            <a:r>
              <a:rPr lang="en-US" b="1" dirty="0" smtClean="0"/>
              <a:t>Internet Options</a:t>
            </a:r>
            <a:r>
              <a:rPr lang="en-US" dirty="0" smtClean="0"/>
              <a:t> menu.</a:t>
            </a:r>
          </a:p>
          <a:p>
            <a:endParaRPr lang="en-US" dirty="0"/>
          </a:p>
          <a:p>
            <a:r>
              <a:rPr lang="en-US" dirty="0" smtClean="0"/>
              <a:t>Click on the </a:t>
            </a:r>
            <a:r>
              <a:rPr lang="en-US" b="1" dirty="0" smtClean="0"/>
              <a:t>Settings</a:t>
            </a:r>
            <a:r>
              <a:rPr lang="en-US" dirty="0" smtClean="0"/>
              <a:t> gear again and select </a:t>
            </a:r>
            <a:r>
              <a:rPr lang="en-US" b="1" dirty="0" smtClean="0"/>
              <a:t>Internet Options</a:t>
            </a:r>
            <a:r>
              <a:rPr lang="en-US" dirty="0" smtClean="0"/>
              <a:t>.</a:t>
            </a:r>
          </a:p>
        </p:txBody>
      </p:sp>
      <p:sp>
        <p:nvSpPr>
          <p:cNvPr id="5" name="Date Placeholder 4"/>
          <p:cNvSpPr>
            <a:spLocks noGrp="1"/>
          </p:cNvSpPr>
          <p:nvPr>
            <p:ph type="dt" sz="half" idx="10"/>
          </p:nvPr>
        </p:nvSpPr>
        <p:spPr/>
        <p:txBody>
          <a:bodyPr/>
          <a:lstStyle/>
          <a:p>
            <a:r>
              <a:rPr lang="en-US" altLang="en-US" smtClean="0"/>
              <a:t>04/24/2014</a:t>
            </a:r>
            <a:endParaRPr lang="en-US" altLang="en-US"/>
          </a:p>
        </p:txBody>
      </p:sp>
      <p:sp>
        <p:nvSpPr>
          <p:cNvPr id="6" name="Footer Placeholder 5"/>
          <p:cNvSpPr>
            <a:spLocks noGrp="1"/>
          </p:cNvSpPr>
          <p:nvPr>
            <p:ph type="ftr" sz="quarter" idx="11"/>
          </p:nvPr>
        </p:nvSpPr>
        <p:spPr/>
        <p:txBody>
          <a:bodyPr/>
          <a:lstStyle/>
          <a:p>
            <a:r>
              <a:rPr lang="en-US" altLang="en-US" smtClean="0"/>
              <a:t>April 2014 Chapter Meeting</a:t>
            </a:r>
            <a:endParaRPr lang="en-US" altLang="en-US"/>
          </a:p>
        </p:txBody>
      </p:sp>
      <p:sp>
        <p:nvSpPr>
          <p:cNvPr id="7" name="Slide Number Placeholder 6"/>
          <p:cNvSpPr>
            <a:spLocks noGrp="1"/>
          </p:cNvSpPr>
          <p:nvPr>
            <p:ph type="sldNum" sz="quarter" idx="12"/>
          </p:nvPr>
        </p:nvSpPr>
        <p:spPr/>
        <p:txBody>
          <a:bodyPr/>
          <a:lstStyle/>
          <a:p>
            <a:fld id="{C86D4670-A1B0-4AF4-A542-4501F01E6A52}" type="slidenum">
              <a:rPr lang="en-US" altLang="en-US" smtClean="0"/>
              <a:pPr/>
              <a:t>7</a:t>
            </a:fld>
            <a:endParaRPr lang="en-US" altLang="en-US"/>
          </a:p>
        </p:txBody>
      </p:sp>
      <p:pic>
        <p:nvPicPr>
          <p:cNvPr id="1536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87887" y="1437481"/>
            <a:ext cx="2886075" cy="3524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0166875"/>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Options</a:t>
            </a:r>
            <a:endParaRPr lang="en-US" dirty="0"/>
          </a:p>
        </p:txBody>
      </p:sp>
      <p:sp>
        <p:nvSpPr>
          <p:cNvPr id="4" name="Text Placeholder 3"/>
          <p:cNvSpPr>
            <a:spLocks noGrp="1"/>
          </p:cNvSpPr>
          <p:nvPr>
            <p:ph type="body" sz="half" idx="2"/>
          </p:nvPr>
        </p:nvSpPr>
        <p:spPr/>
        <p:txBody>
          <a:bodyPr/>
          <a:lstStyle/>
          <a:p>
            <a:r>
              <a:rPr lang="en-US" dirty="0" smtClean="0"/>
              <a:t>Now that we have told IE we want it to use compatibility view settings on our wal-mart.com website, we need to clear our cache and history so it deletes temporary files from the last time we visited the site (we want to force IE to start fresh).</a:t>
            </a:r>
          </a:p>
          <a:p>
            <a:endParaRPr lang="en-US" dirty="0"/>
          </a:p>
          <a:p>
            <a:r>
              <a:rPr lang="en-US" dirty="0" smtClean="0"/>
              <a:t>Under the </a:t>
            </a:r>
            <a:r>
              <a:rPr lang="en-US" b="1" dirty="0" smtClean="0"/>
              <a:t>General</a:t>
            </a:r>
            <a:r>
              <a:rPr lang="en-US" dirty="0" smtClean="0"/>
              <a:t> tab, look for the section titled </a:t>
            </a:r>
            <a:r>
              <a:rPr lang="en-US" b="1" dirty="0" smtClean="0"/>
              <a:t>Browsing history </a:t>
            </a:r>
            <a:r>
              <a:rPr lang="en-US" dirty="0" smtClean="0"/>
              <a:t>and click the </a:t>
            </a:r>
            <a:r>
              <a:rPr lang="en-US" b="1" dirty="0" smtClean="0"/>
              <a:t>Delete</a:t>
            </a:r>
            <a:r>
              <a:rPr lang="en-US" dirty="0" smtClean="0"/>
              <a:t>… button.</a:t>
            </a:r>
          </a:p>
        </p:txBody>
      </p:sp>
      <p:sp>
        <p:nvSpPr>
          <p:cNvPr id="5" name="Date Placeholder 4"/>
          <p:cNvSpPr>
            <a:spLocks noGrp="1"/>
          </p:cNvSpPr>
          <p:nvPr>
            <p:ph type="dt" sz="half" idx="10"/>
          </p:nvPr>
        </p:nvSpPr>
        <p:spPr/>
        <p:txBody>
          <a:bodyPr/>
          <a:lstStyle/>
          <a:p>
            <a:r>
              <a:rPr lang="en-US" altLang="en-US" smtClean="0"/>
              <a:t>04/24/2014</a:t>
            </a:r>
            <a:endParaRPr lang="en-US" altLang="en-US"/>
          </a:p>
        </p:txBody>
      </p:sp>
      <p:sp>
        <p:nvSpPr>
          <p:cNvPr id="6" name="Footer Placeholder 5"/>
          <p:cNvSpPr>
            <a:spLocks noGrp="1"/>
          </p:cNvSpPr>
          <p:nvPr>
            <p:ph type="ftr" sz="quarter" idx="11"/>
          </p:nvPr>
        </p:nvSpPr>
        <p:spPr/>
        <p:txBody>
          <a:bodyPr/>
          <a:lstStyle/>
          <a:p>
            <a:r>
              <a:rPr lang="en-US" altLang="en-US" smtClean="0"/>
              <a:t>April 2014 Chapter Meeting</a:t>
            </a:r>
            <a:endParaRPr lang="en-US" altLang="en-US"/>
          </a:p>
        </p:txBody>
      </p:sp>
      <p:sp>
        <p:nvSpPr>
          <p:cNvPr id="7" name="Slide Number Placeholder 6"/>
          <p:cNvSpPr>
            <a:spLocks noGrp="1"/>
          </p:cNvSpPr>
          <p:nvPr>
            <p:ph type="sldNum" sz="quarter" idx="12"/>
          </p:nvPr>
        </p:nvSpPr>
        <p:spPr/>
        <p:txBody>
          <a:bodyPr/>
          <a:lstStyle/>
          <a:p>
            <a:fld id="{C86D4670-A1B0-4AF4-A542-4501F01E6A52}" type="slidenum">
              <a:rPr lang="en-US" altLang="en-US" smtClean="0"/>
              <a:pPr/>
              <a:t>8</a:t>
            </a:fld>
            <a:endParaRPr lang="en-US" altLang="en-US"/>
          </a:p>
        </p:txBody>
      </p:sp>
      <p:pic>
        <p:nvPicPr>
          <p:cNvPr id="1638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116387" y="623094"/>
            <a:ext cx="4029075" cy="5153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27358041"/>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Browsing History</a:t>
            </a:r>
            <a:endParaRPr lang="en-US" dirty="0"/>
          </a:p>
        </p:txBody>
      </p:sp>
      <p:sp>
        <p:nvSpPr>
          <p:cNvPr id="4" name="Text Placeholder 3"/>
          <p:cNvSpPr>
            <a:spLocks noGrp="1"/>
          </p:cNvSpPr>
          <p:nvPr>
            <p:ph type="body" sz="half" idx="2"/>
          </p:nvPr>
        </p:nvSpPr>
        <p:spPr/>
        <p:txBody>
          <a:bodyPr/>
          <a:lstStyle/>
          <a:p>
            <a:r>
              <a:rPr lang="en-US" dirty="0" smtClean="0"/>
              <a:t>Make sure you have the top four selections selected (checked) so you retain the ones not checked...</a:t>
            </a:r>
          </a:p>
          <a:p>
            <a:endParaRPr lang="en-US" dirty="0"/>
          </a:p>
          <a:p>
            <a:r>
              <a:rPr lang="en-US" dirty="0" smtClean="0"/>
              <a:t>You’ll be retaining:</a:t>
            </a:r>
          </a:p>
          <a:p>
            <a:pPr marL="285750" indent="-285750">
              <a:buFont typeface="Arial" panose="020B0604020202020204" pitchFamily="34" charset="0"/>
              <a:buChar char="•"/>
            </a:pPr>
            <a:r>
              <a:rPr lang="en-US" dirty="0" smtClean="0"/>
              <a:t>Download History</a:t>
            </a:r>
          </a:p>
          <a:p>
            <a:pPr marL="285750" indent="-285750">
              <a:buFont typeface="Arial" panose="020B0604020202020204" pitchFamily="34" charset="0"/>
              <a:buChar char="•"/>
            </a:pPr>
            <a:r>
              <a:rPr lang="en-US" dirty="0" smtClean="0"/>
              <a:t>Form data</a:t>
            </a:r>
          </a:p>
          <a:p>
            <a:pPr marL="285750" indent="-285750">
              <a:buFont typeface="Arial" panose="020B0604020202020204" pitchFamily="34" charset="0"/>
              <a:buChar char="•"/>
            </a:pPr>
            <a:r>
              <a:rPr lang="en-US" dirty="0" smtClean="0"/>
              <a:t>Passwords</a:t>
            </a:r>
          </a:p>
          <a:p>
            <a:pPr marL="285750" indent="-285750">
              <a:buFont typeface="Arial" panose="020B0604020202020204" pitchFamily="34" charset="0"/>
              <a:buChar char="•"/>
            </a:pPr>
            <a:r>
              <a:rPr lang="en-US" dirty="0" smtClean="0"/>
              <a:t>Tracking Protection…</a:t>
            </a:r>
          </a:p>
          <a:p>
            <a:endParaRPr lang="en-US" dirty="0" smtClean="0"/>
          </a:p>
          <a:p>
            <a:r>
              <a:rPr lang="en-US" dirty="0" smtClean="0"/>
              <a:t>Click the </a:t>
            </a:r>
            <a:r>
              <a:rPr lang="en-US" b="1" dirty="0" smtClean="0"/>
              <a:t>Delete</a:t>
            </a:r>
            <a:r>
              <a:rPr lang="en-US" dirty="0" smtClean="0"/>
              <a:t> button and wait for it to complete.</a:t>
            </a:r>
          </a:p>
          <a:p>
            <a:endParaRPr lang="en-US" dirty="0"/>
          </a:p>
          <a:p>
            <a:r>
              <a:rPr lang="en-US" sz="1200" i="1" dirty="0" smtClean="0"/>
              <a:t>For future reference, if you ever have problems with websites, you can come back in here and uncheck the setting to Preserve Favorites website data and select delete.  This will clear out your favorite website temp files and cookies so you can start fresh.  Only use this if you suspect something has become corrupt.  In my opinion, it is better to just click the REFRESH button while at the website.</a:t>
            </a:r>
          </a:p>
        </p:txBody>
      </p:sp>
      <p:sp>
        <p:nvSpPr>
          <p:cNvPr id="5" name="Date Placeholder 4"/>
          <p:cNvSpPr>
            <a:spLocks noGrp="1"/>
          </p:cNvSpPr>
          <p:nvPr>
            <p:ph type="dt" sz="half" idx="10"/>
          </p:nvPr>
        </p:nvSpPr>
        <p:spPr/>
        <p:txBody>
          <a:bodyPr/>
          <a:lstStyle/>
          <a:p>
            <a:r>
              <a:rPr lang="en-US" altLang="en-US" smtClean="0"/>
              <a:t>04/24/2014</a:t>
            </a:r>
            <a:endParaRPr lang="en-US" altLang="en-US"/>
          </a:p>
        </p:txBody>
      </p:sp>
      <p:sp>
        <p:nvSpPr>
          <p:cNvPr id="6" name="Footer Placeholder 5"/>
          <p:cNvSpPr>
            <a:spLocks noGrp="1"/>
          </p:cNvSpPr>
          <p:nvPr>
            <p:ph type="ftr" sz="quarter" idx="11"/>
          </p:nvPr>
        </p:nvSpPr>
        <p:spPr/>
        <p:txBody>
          <a:bodyPr/>
          <a:lstStyle/>
          <a:p>
            <a:r>
              <a:rPr lang="en-US" altLang="en-US" smtClean="0"/>
              <a:t>April 2014 Chapter Meeting</a:t>
            </a:r>
            <a:endParaRPr lang="en-US" altLang="en-US"/>
          </a:p>
        </p:txBody>
      </p:sp>
      <p:sp>
        <p:nvSpPr>
          <p:cNvPr id="7" name="Slide Number Placeholder 6"/>
          <p:cNvSpPr>
            <a:spLocks noGrp="1"/>
          </p:cNvSpPr>
          <p:nvPr>
            <p:ph type="sldNum" sz="quarter" idx="12"/>
          </p:nvPr>
        </p:nvSpPr>
        <p:spPr/>
        <p:txBody>
          <a:bodyPr/>
          <a:lstStyle/>
          <a:p>
            <a:fld id="{C86D4670-A1B0-4AF4-A542-4501F01E6A52}" type="slidenum">
              <a:rPr lang="en-US" altLang="en-US" smtClean="0"/>
              <a:pPr/>
              <a:t>9</a:t>
            </a:fld>
            <a:endParaRPr lang="en-US" altLang="en-US"/>
          </a:p>
        </p:txBody>
      </p:sp>
      <p:pic>
        <p:nvPicPr>
          <p:cNvPr id="1741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216400" y="594519"/>
            <a:ext cx="3829050" cy="521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32002650"/>
      </p:ext>
    </p:extLst>
  </p:cSld>
  <p:clrMapOvr>
    <a:masterClrMapping/>
  </p:clrMapOvr>
  <mc:AlternateContent xmlns:mc="http://schemas.openxmlformats.org/markup-compatibility/2006">
    <mc:Choice xmlns:p14="http://schemas.microsoft.com/office/powerpoint/2010/main" Requires="p14">
      <p:transition spd="slow">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500"/>
                                        <p:tgtEl>
                                          <p:spTgt spid="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animEffect transition="in" filter="fade">
                                      <p:cBhvr>
                                        <p:cTn id="37" dur="500"/>
                                        <p:tgtEl>
                                          <p:spTgt spid="4">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10" end="10"/>
                                            </p:txEl>
                                          </p:spTgt>
                                        </p:tgtEl>
                                        <p:attrNameLst>
                                          <p:attrName>style.visibility</p:attrName>
                                        </p:attrNameLst>
                                      </p:cBhvr>
                                      <p:to>
                                        <p:strVal val="visible"/>
                                      </p:to>
                                    </p:set>
                                    <p:animEffect transition="in" filter="fade">
                                      <p:cBhvr>
                                        <p:cTn id="42"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nwaRLUG Presentation Template">
  <a:themeElements>
    <a:clrScheme name="nwaRLUG Presentation Template 13">
      <a:dk1>
        <a:srgbClr val="000000"/>
      </a:dk1>
      <a:lt1>
        <a:srgbClr val="FFFFFF"/>
      </a:lt1>
      <a:dk2>
        <a:srgbClr val="000000"/>
      </a:dk2>
      <a:lt2>
        <a:srgbClr val="969696"/>
      </a:lt2>
      <a:accent1>
        <a:srgbClr val="338ED9"/>
      </a:accent1>
      <a:accent2>
        <a:srgbClr val="FDBB30"/>
      </a:accent2>
      <a:accent3>
        <a:srgbClr val="FFFFFF"/>
      </a:accent3>
      <a:accent4>
        <a:srgbClr val="000000"/>
      </a:accent4>
      <a:accent5>
        <a:srgbClr val="ADC6E9"/>
      </a:accent5>
      <a:accent6>
        <a:srgbClr val="E5A92A"/>
      </a:accent6>
      <a:hlink>
        <a:srgbClr val="CC3300"/>
      </a:hlink>
      <a:folHlink>
        <a:srgbClr val="996600"/>
      </a:folHlink>
    </a:clrScheme>
    <a:fontScheme name="nwaRLUG Presentation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nwaRLUG Presentatio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waRLUG Presentatio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waRLUG Presentatio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waRLUG Presentatio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waRLUG Presentatio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waRLUG Presentatio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waRLUG Presentatio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waRLUG Presentatio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waRLUG Presentatio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waRLUG Presentatio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waRLUG Presentatio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waRLUG Presentatio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nwaRLUG Presentation Template 13">
        <a:dk1>
          <a:srgbClr val="000000"/>
        </a:dk1>
        <a:lt1>
          <a:srgbClr val="FFFFFF"/>
        </a:lt1>
        <a:dk2>
          <a:srgbClr val="000000"/>
        </a:dk2>
        <a:lt2>
          <a:srgbClr val="969696"/>
        </a:lt2>
        <a:accent1>
          <a:srgbClr val="338ED9"/>
        </a:accent1>
        <a:accent2>
          <a:srgbClr val="FDBB30"/>
        </a:accent2>
        <a:accent3>
          <a:srgbClr val="FFFFFF"/>
        </a:accent3>
        <a:accent4>
          <a:srgbClr val="000000"/>
        </a:accent4>
        <a:accent5>
          <a:srgbClr val="ADC6E9"/>
        </a:accent5>
        <a:accent6>
          <a:srgbClr val="E5A92A"/>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Master">
  <a:themeElements>
    <a:clrScheme name="Blank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ank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nwaRLUG Presentation Template</Template>
  <TotalTime>151</TotalTime>
  <Words>1302</Words>
  <Application>Microsoft Office PowerPoint</Application>
  <PresentationFormat>On-screen Show (4:3)</PresentationFormat>
  <Paragraphs>176</Paragraphs>
  <Slides>24</Slides>
  <Notes>0</Notes>
  <HiddenSlides>0</HiddenSlides>
  <MMClips>0</MMClips>
  <ScaleCrop>false</ScaleCrop>
  <HeadingPairs>
    <vt:vector size="6" baseType="variant">
      <vt:variant>
        <vt:lpstr>Fonts Used</vt:lpstr>
      </vt:variant>
      <vt:variant>
        <vt:i4>1</vt:i4>
      </vt:variant>
      <vt:variant>
        <vt:lpstr>Theme</vt:lpstr>
      </vt:variant>
      <vt:variant>
        <vt:i4>3</vt:i4>
      </vt:variant>
      <vt:variant>
        <vt:lpstr>Slide Titles</vt:lpstr>
      </vt:variant>
      <vt:variant>
        <vt:i4>24</vt:i4>
      </vt:variant>
    </vt:vector>
  </HeadingPairs>
  <TitlesOfParts>
    <vt:vector size="28" baseType="lpstr">
      <vt:lpstr>Arial</vt:lpstr>
      <vt:lpstr>nwaRLUG Presentation Template</vt:lpstr>
      <vt:lpstr>Blank Master</vt:lpstr>
      <vt:lpstr>Default Design</vt:lpstr>
      <vt:lpstr>Forcing IE 10 &amp; 11 to play nicely with Retail Link™</vt:lpstr>
      <vt:lpstr>Yes, Internet Explorer 10 &amp; 11 can work with Retail Link™</vt:lpstr>
      <vt:lpstr>Yes, Internet Explorer 10 &amp; 11 can work with Retail Link™</vt:lpstr>
      <vt:lpstr>Tools</vt:lpstr>
      <vt:lpstr>Compatibility Settings</vt:lpstr>
      <vt:lpstr>Compatibility Settings</vt:lpstr>
      <vt:lpstr>Internet Options</vt:lpstr>
      <vt:lpstr>Internet Options</vt:lpstr>
      <vt:lpstr>Browsing History</vt:lpstr>
      <vt:lpstr>Trusted Sites</vt:lpstr>
      <vt:lpstr>Trusted Sites</vt:lpstr>
      <vt:lpstr>Custom Level</vt:lpstr>
      <vt:lpstr>Trusted Sites – Custom Level Security</vt:lpstr>
      <vt:lpstr>Trusted Sites – Custom Level Security</vt:lpstr>
      <vt:lpstr>Trusted Sites – Custom Level Security</vt:lpstr>
      <vt:lpstr>Trusted Sites – Custom Level Security</vt:lpstr>
      <vt:lpstr>Trusted Sites – Custom Level Security</vt:lpstr>
      <vt:lpstr>Trusted Sites – Custom Level Security</vt:lpstr>
      <vt:lpstr>Trusted Sites – Custom Level Security</vt:lpstr>
      <vt:lpstr>Custom Level</vt:lpstr>
      <vt:lpstr>Privacy Settings</vt:lpstr>
      <vt:lpstr>Pop-up Blocker Settings</vt:lpstr>
      <vt:lpstr>Privacy Settings</vt:lpstr>
      <vt:lpstr>Happy Computing</vt:lpstr>
    </vt:vector>
  </TitlesOfParts>
  <Company>nwaRLUG.org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nwaRLUG Presentation Template</dc:title>
  <dc:subject>nwaRLUG PPT Presentation Template</dc:subject>
  <dc:creator>Dan Batson</dc:creator>
  <cp:keywords>nwaRLUG, RLUG, nwaRLUG PPT</cp:keywords>
  <dc:description>In order to have a consistent look &amp; feel at each of our meetings, please use this template for any nwaRLUG presentation.  Thank you.</dc:description>
  <cp:lastModifiedBy>Dan Batson</cp:lastModifiedBy>
  <cp:revision>18</cp:revision>
  <dcterms:created xsi:type="dcterms:W3CDTF">2009-07-11T01:37:42Z</dcterms:created>
  <dcterms:modified xsi:type="dcterms:W3CDTF">2014-04-24T06:13:19Z</dcterms:modified>
</cp:coreProperties>
</file>